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891" r:id="rId4"/>
    <p:sldId id="261" r:id="rId5"/>
    <p:sldId id="886" r:id="rId6"/>
    <p:sldId id="889" r:id="rId7"/>
    <p:sldId id="890" r:id="rId8"/>
    <p:sldId id="888" r:id="rId9"/>
    <p:sldId id="894" r:id="rId10"/>
    <p:sldId id="892" r:id="rId11"/>
    <p:sldId id="893" r:id="rId12"/>
    <p:sldId id="895" r:id="rId13"/>
    <p:sldId id="896" r:id="rId14"/>
    <p:sldId id="897" r:id="rId15"/>
    <p:sldId id="898" r:id="rId16"/>
    <p:sldId id="899" r:id="rId17"/>
    <p:sldId id="900" r:id="rId18"/>
    <p:sldId id="901" r:id="rId19"/>
    <p:sldId id="905" r:id="rId20"/>
    <p:sldId id="906" r:id="rId21"/>
    <p:sldId id="907" r:id="rId22"/>
    <p:sldId id="908" r:id="rId23"/>
    <p:sldId id="909" r:id="rId24"/>
    <p:sldId id="910" r:id="rId25"/>
    <p:sldId id="911" r:id="rId26"/>
    <p:sldId id="912" r:id="rId27"/>
    <p:sldId id="902" r:id="rId28"/>
    <p:sldId id="903" r:id="rId29"/>
    <p:sldId id="904" r:id="rId3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54BFC-9165-4810-B71C-6AFD3F7330CA}" v="33" dt="2024-07-31T23:00:13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469" autoAdjust="0"/>
  </p:normalViewPr>
  <p:slideViewPr>
    <p:cSldViewPr>
      <p:cViewPr varScale="1">
        <p:scale>
          <a:sx n="89" d="100"/>
          <a:sy n="89" d="100"/>
        </p:scale>
        <p:origin x="672" y="10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Ritz" userId="8fe56b9ef4ca82ce" providerId="LiveId" clId="{F94137B7-4296-43F9-8FD4-0B83C80334C1}"/>
    <pc:docChg chg="undo custSel addSld delSld modSld">
      <pc:chgData name="Derek Ritz" userId="8fe56b9ef4ca82ce" providerId="LiveId" clId="{F94137B7-4296-43F9-8FD4-0B83C80334C1}" dt="2023-08-02T04:08:33.883" v="3612" actId="1037"/>
      <pc:docMkLst>
        <pc:docMk/>
      </pc:docMkLst>
      <pc:sldChg chg="del">
        <pc:chgData name="Derek Ritz" userId="8fe56b9ef4ca82ce" providerId="LiveId" clId="{F94137B7-4296-43F9-8FD4-0B83C80334C1}" dt="2023-07-07T21:28:04.837" v="1265" actId="47"/>
        <pc:sldMkLst>
          <pc:docMk/>
          <pc:sldMk cId="2282760208" sldId="256"/>
        </pc:sldMkLst>
      </pc:sldChg>
      <pc:sldChg chg="delSp modSp mod">
        <pc:chgData name="Derek Ritz" userId="8fe56b9ef4ca82ce" providerId="LiveId" clId="{F94137B7-4296-43F9-8FD4-0B83C80334C1}" dt="2023-07-07T21:29:59.020" v="1331" actId="6549"/>
        <pc:sldMkLst>
          <pc:docMk/>
          <pc:sldMk cId="2692574633" sldId="257"/>
        </pc:sldMkLst>
        <pc:spChg chg="mod">
          <ac:chgData name="Derek Ritz" userId="8fe56b9ef4ca82ce" providerId="LiveId" clId="{F94137B7-4296-43F9-8FD4-0B83C80334C1}" dt="2023-07-07T21:28:19.443" v="1284" actId="20577"/>
          <ac:spMkLst>
            <pc:docMk/>
            <pc:sldMk cId="2692574633" sldId="257"/>
            <ac:spMk id="24" creationId="{50ADCDB9-A4E3-00CE-124E-CF5F2C7C6C63}"/>
          </ac:spMkLst>
        </pc:spChg>
        <pc:spChg chg="mod">
          <ac:chgData name="Derek Ritz" userId="8fe56b9ef4ca82ce" providerId="LiveId" clId="{F94137B7-4296-43F9-8FD4-0B83C80334C1}" dt="2023-07-07T21:29:34.212" v="1321" actId="1037"/>
          <ac:spMkLst>
            <pc:docMk/>
            <pc:sldMk cId="2692574633" sldId="257"/>
            <ac:spMk id="31" creationId="{205F60AB-B541-D61B-EED1-55EE87FB0FB2}"/>
          </ac:spMkLst>
        </pc:spChg>
        <pc:spChg chg="mod">
          <ac:chgData name="Derek Ritz" userId="8fe56b9ef4ca82ce" providerId="LiveId" clId="{F94137B7-4296-43F9-8FD4-0B83C80334C1}" dt="2023-07-07T21:29:34.212" v="1321" actId="1037"/>
          <ac:spMkLst>
            <pc:docMk/>
            <pc:sldMk cId="2692574633" sldId="257"/>
            <ac:spMk id="32" creationId="{F957EB6F-9DDD-94C3-34F0-361A602ADE6A}"/>
          </ac:spMkLst>
        </pc:spChg>
        <pc:spChg chg="mod">
          <ac:chgData name="Derek Ritz" userId="8fe56b9ef4ca82ce" providerId="LiveId" clId="{F94137B7-4296-43F9-8FD4-0B83C80334C1}" dt="2023-07-07T21:29:59.020" v="1331" actId="6549"/>
          <ac:spMkLst>
            <pc:docMk/>
            <pc:sldMk cId="2692574633" sldId="257"/>
            <ac:spMk id="40" creationId="{CCD3CD29-C03C-9041-FED5-C30243C8686A}"/>
          </ac:spMkLst>
        </pc:spChg>
        <pc:spChg chg="del">
          <ac:chgData name="Derek Ritz" userId="8fe56b9ef4ca82ce" providerId="LiveId" clId="{F94137B7-4296-43F9-8FD4-0B83C80334C1}" dt="2023-07-07T21:29:21.118" v="1310" actId="478"/>
          <ac:spMkLst>
            <pc:docMk/>
            <pc:sldMk cId="2692574633" sldId="257"/>
            <ac:spMk id="41" creationId="{C9E88E21-C63C-ABCB-A5BD-4D6AF5CCAF16}"/>
          </ac:spMkLst>
        </pc:spChg>
        <pc:spChg chg="del">
          <ac:chgData name="Derek Ritz" userId="8fe56b9ef4ca82ce" providerId="LiveId" clId="{F94137B7-4296-43F9-8FD4-0B83C80334C1}" dt="2023-07-07T21:29:21.118" v="1310" actId="478"/>
          <ac:spMkLst>
            <pc:docMk/>
            <pc:sldMk cId="2692574633" sldId="257"/>
            <ac:spMk id="42" creationId="{AD5EAAEC-AFE3-40B9-E746-AD6DA66A1481}"/>
          </ac:spMkLst>
        </pc:spChg>
      </pc:sldChg>
      <pc:sldChg chg="del">
        <pc:chgData name="Derek Ritz" userId="8fe56b9ef4ca82ce" providerId="LiveId" clId="{F94137B7-4296-43F9-8FD4-0B83C80334C1}" dt="2023-07-07T21:27:51.852" v="1264" actId="47"/>
        <pc:sldMkLst>
          <pc:docMk/>
          <pc:sldMk cId="1502341624" sldId="258"/>
        </pc:sldMkLst>
      </pc:sldChg>
      <pc:sldChg chg="addSp delSp modSp mod">
        <pc:chgData name="Derek Ritz" userId="8fe56b9ef4ca82ce" providerId="LiveId" clId="{F94137B7-4296-43F9-8FD4-0B83C80334C1}" dt="2023-07-17T14:43:39.903" v="2020" actId="20577"/>
        <pc:sldMkLst>
          <pc:docMk/>
          <pc:sldMk cId="1296353919" sldId="259"/>
        </pc:sldMkLst>
        <pc:spChg chg="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2" creationId="{46A25A8C-38A7-34BB-5C8F-12CCBD4EB272}"/>
          </ac:spMkLst>
        </pc:spChg>
        <pc:spChg chg="add del mod">
          <ac:chgData name="Derek Ritz" userId="8fe56b9ef4ca82ce" providerId="LiveId" clId="{F94137B7-4296-43F9-8FD4-0B83C80334C1}" dt="2023-07-15T02:57:00.682" v="1670" actId="478"/>
          <ac:spMkLst>
            <pc:docMk/>
            <pc:sldMk cId="1296353919" sldId="259"/>
            <ac:spMk id="3" creationId="{2F1DB9AF-1C91-3595-12EF-1B003482E629}"/>
          </ac:spMkLst>
        </pc:spChg>
        <pc:spChg chg="del mod">
          <ac:chgData name="Derek Ritz" userId="8fe56b9ef4ca82ce" providerId="LiveId" clId="{F94137B7-4296-43F9-8FD4-0B83C80334C1}" dt="2023-07-15T03:01:13.290" v="1704" actId="478"/>
          <ac:spMkLst>
            <pc:docMk/>
            <pc:sldMk cId="1296353919" sldId="259"/>
            <ac:spMk id="4" creationId="{11284864-A226-6A0B-58EF-71F5BFC816E7}"/>
          </ac:spMkLst>
        </pc:spChg>
        <pc:spChg chg="add del mod">
          <ac:chgData name="Derek Ritz" userId="8fe56b9ef4ca82ce" providerId="LiveId" clId="{F94137B7-4296-43F9-8FD4-0B83C80334C1}" dt="2023-07-15T02:57:00.682" v="1670" actId="478"/>
          <ac:spMkLst>
            <pc:docMk/>
            <pc:sldMk cId="1296353919" sldId="259"/>
            <ac:spMk id="5" creationId="{356C94B6-FE6F-5EF7-59DE-75C8AC182362}"/>
          </ac:spMkLst>
        </pc:spChg>
        <pc:spChg chg="del mod">
          <ac:chgData name="Derek Ritz" userId="8fe56b9ef4ca82ce" providerId="LiveId" clId="{F94137B7-4296-43F9-8FD4-0B83C80334C1}" dt="2023-07-15T03:00:20.324" v="1696" actId="478"/>
          <ac:spMkLst>
            <pc:docMk/>
            <pc:sldMk cId="1296353919" sldId="259"/>
            <ac:spMk id="6" creationId="{94EB9EFE-D11F-146D-409B-A5BF49B82404}"/>
          </ac:spMkLst>
        </pc:spChg>
        <pc:spChg chg="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7" creationId="{F9D3D4EF-FD76-158E-AF4C-CDAD73DD2CF6}"/>
          </ac:spMkLst>
        </pc:spChg>
        <pc:spChg chg="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8" creationId="{2D1B93A0-AC95-EE2C-20C9-897991912D01}"/>
          </ac:spMkLst>
        </pc:spChg>
        <pc:spChg chg="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9" creationId="{F531B362-8004-3501-D67E-60CC252430BF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10" creationId="{3D8C4C70-3CAF-8D43-E85B-CBF176F0BC5B}"/>
          </ac:spMkLst>
        </pc:spChg>
        <pc:spChg chg="add del mod">
          <ac:chgData name="Derek Ritz" userId="8fe56b9ef4ca82ce" providerId="LiveId" clId="{F94137B7-4296-43F9-8FD4-0B83C80334C1}" dt="2023-07-15T03:02:01.434" v="1711" actId="478"/>
          <ac:spMkLst>
            <pc:docMk/>
            <pc:sldMk cId="1296353919" sldId="259"/>
            <ac:spMk id="14" creationId="{B7CF6DB6-7659-43D9-2755-2823F1C54844}"/>
          </ac:spMkLst>
        </pc:spChg>
        <pc:spChg chg="del mod">
          <ac:chgData name="Derek Ritz" userId="8fe56b9ef4ca82ce" providerId="LiveId" clId="{F94137B7-4296-43F9-8FD4-0B83C80334C1}" dt="2023-07-15T03:00:59.265" v="1700" actId="478"/>
          <ac:spMkLst>
            <pc:docMk/>
            <pc:sldMk cId="1296353919" sldId="259"/>
            <ac:spMk id="15" creationId="{4511DDD8-D5F3-3FF7-740B-FDD5555A8B66}"/>
          </ac:spMkLst>
        </pc:spChg>
        <pc:spChg chg="add del mod">
          <ac:chgData name="Derek Ritz" userId="8fe56b9ef4ca82ce" providerId="LiveId" clId="{F94137B7-4296-43F9-8FD4-0B83C80334C1}" dt="2023-07-15T02:57:00.682" v="1670" actId="478"/>
          <ac:spMkLst>
            <pc:docMk/>
            <pc:sldMk cId="1296353919" sldId="259"/>
            <ac:spMk id="16" creationId="{1FD5D7B4-2726-2DAA-35E2-986597B37B3F}"/>
          </ac:spMkLst>
        </pc:spChg>
        <pc:spChg chg="mod or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19" creationId="{0754C562-A6CD-9DB5-6F5A-651D6BB3340E}"/>
          </ac:spMkLst>
        </pc:spChg>
        <pc:spChg chg="mod">
          <ac:chgData name="Derek Ritz" userId="8fe56b9ef4ca82ce" providerId="LiveId" clId="{F94137B7-4296-43F9-8FD4-0B83C80334C1}" dt="2023-07-17T14:33:56.815" v="1942" actId="1076"/>
          <ac:spMkLst>
            <pc:docMk/>
            <pc:sldMk cId="1296353919" sldId="259"/>
            <ac:spMk id="20" creationId="{BC51D298-1249-8EC2-651B-F5C55DB425FC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21" creationId="{4FE756DA-8284-31E0-774A-ECB94DE183D7}"/>
          </ac:spMkLst>
        </pc:spChg>
        <pc:spChg chg="mod">
          <ac:chgData name="Derek Ritz" userId="8fe56b9ef4ca82ce" providerId="LiveId" clId="{F94137B7-4296-43F9-8FD4-0B83C80334C1}" dt="2023-07-17T14:33:56.815" v="1942" actId="1076"/>
          <ac:spMkLst>
            <pc:docMk/>
            <pc:sldMk cId="1296353919" sldId="259"/>
            <ac:spMk id="23" creationId="{3F9D6FC6-AC1B-E292-4F19-B8CF50ADF72C}"/>
          </ac:spMkLst>
        </pc:spChg>
        <pc:spChg chg="mod">
          <ac:chgData name="Derek Ritz" userId="8fe56b9ef4ca82ce" providerId="LiveId" clId="{F94137B7-4296-43F9-8FD4-0B83C80334C1}" dt="2023-07-17T14:43:39.903" v="2020" actId="20577"/>
          <ac:spMkLst>
            <pc:docMk/>
            <pc:sldMk cId="1296353919" sldId="259"/>
            <ac:spMk id="24" creationId="{442E74BB-45C4-095F-C55F-9B18B5CDDEC3}"/>
          </ac:spMkLst>
        </pc:spChg>
        <pc:spChg chg="mod">
          <ac:chgData name="Derek Ritz" userId="8fe56b9ef4ca82ce" providerId="LiveId" clId="{F94137B7-4296-43F9-8FD4-0B83C80334C1}" dt="2023-07-17T14:33:56.815" v="1942" actId="1076"/>
          <ac:spMkLst>
            <pc:docMk/>
            <pc:sldMk cId="1296353919" sldId="259"/>
            <ac:spMk id="25" creationId="{B5E82421-5082-36BD-189A-CA34F3DDA61A}"/>
          </ac:spMkLst>
        </pc:spChg>
        <pc:spChg chg="add del mod">
          <ac:chgData name="Derek Ritz" userId="8fe56b9ef4ca82ce" providerId="LiveId" clId="{F94137B7-4296-43F9-8FD4-0B83C80334C1}" dt="2023-07-15T03:01:59.342" v="1710" actId="478"/>
          <ac:spMkLst>
            <pc:docMk/>
            <pc:sldMk cId="1296353919" sldId="259"/>
            <ac:spMk id="26" creationId="{2289710C-871D-3FEF-01F4-C63E73564A6D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44" creationId="{F4BE3DA4-3D3D-6851-ED96-BF9882AD3EA3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0" creationId="{655A14AD-7D9A-2A38-F612-117B8647A2C6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1" creationId="{FC5458CD-3B5C-7882-2F37-1865A405B913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2" creationId="{7C962513-D54D-633A-2E5F-7B02DB9802BE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4" creationId="{0448A7E4-A37E-EFAB-DAFF-8C353A3557A1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6" creationId="{6B961C41-1020-34DB-D637-BCE34BF4E877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59" creationId="{21739065-F306-06BF-F17C-BC2F6416FEBB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62" creationId="{61B080FE-89ED-0EAA-1EE7-DF8ABD361CD6}"/>
          </ac:spMkLst>
        </pc:spChg>
        <pc:spChg chg="add mod">
          <ac:chgData name="Derek Ritz" userId="8fe56b9ef4ca82ce" providerId="LiveId" clId="{F94137B7-4296-43F9-8FD4-0B83C80334C1}" dt="2023-07-17T14:34:09.081" v="1943" actId="1076"/>
          <ac:spMkLst>
            <pc:docMk/>
            <pc:sldMk cId="1296353919" sldId="259"/>
            <ac:spMk id="64" creationId="{9385B9EA-77C9-7105-B8B1-6DEDFD33B9C5}"/>
          </ac:spMkLst>
        </pc:spChg>
        <pc:spChg chg="add mod">
          <ac:chgData name="Derek Ritz" userId="8fe56b9ef4ca82ce" providerId="LiveId" clId="{F94137B7-4296-43F9-8FD4-0B83C80334C1}" dt="2023-07-17T14:41:21.416" v="1999" actId="553"/>
          <ac:spMkLst>
            <pc:docMk/>
            <pc:sldMk cId="1296353919" sldId="259"/>
            <ac:spMk id="65" creationId="{1F8C2335-A140-F5F6-534B-28667499246F}"/>
          </ac:spMkLst>
        </pc:spChg>
        <pc:spChg chg="add mod">
          <ac:chgData name="Derek Ritz" userId="8fe56b9ef4ca82ce" providerId="LiveId" clId="{F94137B7-4296-43F9-8FD4-0B83C80334C1}" dt="2023-07-17T14:41:21.416" v="1999" actId="553"/>
          <ac:spMkLst>
            <pc:docMk/>
            <pc:sldMk cId="1296353919" sldId="259"/>
            <ac:spMk id="66" creationId="{1696DC8C-06FE-D4F3-949E-6D2928E93AD7}"/>
          </ac:spMkLst>
        </pc:spChg>
        <pc:picChg chg="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11" creationId="{1D733193-E1EA-0AE7-6327-426E47313CA4}"/>
          </ac:picMkLst>
        </pc:picChg>
        <pc:picChg chg="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12" creationId="{F1D1A279-C85D-32C8-BC4F-CFD5F85EA459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13" creationId="{614E90B7-5A26-01F5-DCB4-3202F7B9098B}"/>
          </ac:picMkLst>
        </pc:picChg>
        <pc:picChg chg="add del mod">
          <ac:chgData name="Derek Ritz" userId="8fe56b9ef4ca82ce" providerId="LiveId" clId="{F94137B7-4296-43F9-8FD4-0B83C80334C1}" dt="2023-07-15T02:57:00.682" v="1670" actId="478"/>
          <ac:picMkLst>
            <pc:docMk/>
            <pc:sldMk cId="1296353919" sldId="259"/>
            <ac:picMk id="17" creationId="{FAFAA973-8C31-3F66-FE99-DFEA4487E5D0}"/>
          </ac:picMkLst>
        </pc:picChg>
        <pc:picChg chg="mod or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18" creationId="{9AFF5B34-4452-0FE3-4602-3D6B3379C41D}"/>
          </ac:picMkLst>
        </pc:picChg>
        <pc:picChg chg="add del mod">
          <ac:chgData name="Derek Ritz" userId="8fe56b9ef4ca82ce" providerId="LiveId" clId="{F94137B7-4296-43F9-8FD4-0B83C80334C1}" dt="2023-07-15T03:03:08.474" v="1736" actId="478"/>
          <ac:picMkLst>
            <pc:docMk/>
            <pc:sldMk cId="1296353919" sldId="259"/>
            <ac:picMk id="43" creationId="{587C3D1B-AC7F-1ADB-A8A3-7E9D16BD14F8}"/>
          </ac:picMkLst>
        </pc:picChg>
        <pc:picChg chg="add del mod">
          <ac:chgData name="Derek Ritz" userId="8fe56b9ef4ca82ce" providerId="LiveId" clId="{F94137B7-4296-43F9-8FD4-0B83C80334C1}" dt="2023-07-15T03:03:24.443" v="1738" actId="478"/>
          <ac:picMkLst>
            <pc:docMk/>
            <pc:sldMk cId="1296353919" sldId="259"/>
            <ac:picMk id="45" creationId="{C14A6EE0-1D55-8362-1B4F-A178EE991E84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47" creationId="{72D5FF5A-2CA3-3884-036F-BD4573C92C71}"/>
          </ac:picMkLst>
        </pc:picChg>
        <pc:picChg chg="add del mod">
          <ac:chgData name="Derek Ritz" userId="8fe56b9ef4ca82ce" providerId="LiveId" clId="{F94137B7-4296-43F9-8FD4-0B83C80334C1}" dt="2023-07-15T03:08:13.715" v="1766" actId="478"/>
          <ac:picMkLst>
            <pc:docMk/>
            <pc:sldMk cId="1296353919" sldId="259"/>
            <ac:picMk id="48" creationId="{03A4C03B-0BE4-369D-A665-DBA29ED2A0EA}"/>
          </ac:picMkLst>
        </pc:picChg>
        <pc:picChg chg="add mod modCrop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49" creationId="{5A16BD47-CB4D-65E4-7FE1-DDCD68533886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55" creationId="{6F9D4EFD-50A1-1AB5-A3B9-60E86BBD793F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57" creationId="{4A9A9426-0E78-8E58-5439-596E75A0E2B4}"/>
          </ac:picMkLst>
        </pc:picChg>
        <pc:picChg chg="add del mod">
          <ac:chgData name="Derek Ritz" userId="8fe56b9ef4ca82ce" providerId="LiveId" clId="{F94137B7-4296-43F9-8FD4-0B83C80334C1}" dt="2023-07-17T14:31:45.801" v="1917" actId="478"/>
          <ac:picMkLst>
            <pc:docMk/>
            <pc:sldMk cId="1296353919" sldId="259"/>
            <ac:picMk id="58" creationId="{A445D06E-7D8D-86B2-7860-F6A3F780B72F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60" creationId="{17385A0B-970D-7533-83D7-06CEB55E7AD2}"/>
          </ac:picMkLst>
        </pc:picChg>
        <pc:picChg chg="add del mod">
          <ac:chgData name="Derek Ritz" userId="8fe56b9ef4ca82ce" providerId="LiveId" clId="{F94137B7-4296-43F9-8FD4-0B83C80334C1}" dt="2023-07-17T14:31:42.439" v="1916" actId="478"/>
          <ac:picMkLst>
            <pc:docMk/>
            <pc:sldMk cId="1296353919" sldId="259"/>
            <ac:picMk id="61" creationId="{48AA6AA7-3AA1-A004-E280-0F8279B58980}"/>
          </ac:picMkLst>
        </pc:picChg>
        <pc:picChg chg="add mod">
          <ac:chgData name="Derek Ritz" userId="8fe56b9ef4ca82ce" providerId="LiveId" clId="{F94137B7-4296-43F9-8FD4-0B83C80334C1}" dt="2023-07-17T14:34:09.081" v="1943" actId="1076"/>
          <ac:picMkLst>
            <pc:docMk/>
            <pc:sldMk cId="1296353919" sldId="259"/>
            <ac:picMk id="63" creationId="{12C4DB91-4734-AD54-FCB6-E1E0DEBE3F9E}"/>
          </ac:picMkLst>
        </pc:picChg>
        <pc:cxnChg chg="mod">
          <ac:chgData name="Derek Ritz" userId="8fe56b9ef4ca82ce" providerId="LiveId" clId="{F94137B7-4296-43F9-8FD4-0B83C80334C1}" dt="2023-07-17T14:33:56.815" v="1942" actId="1076"/>
          <ac:cxnSpMkLst>
            <pc:docMk/>
            <pc:sldMk cId="1296353919" sldId="259"/>
            <ac:cxnSpMk id="22" creationId="{DBEBB5F3-2B12-5BBA-7245-D2EDF7BB9E03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28" creationId="{F21E2617-28FB-ADC3-D391-7B6FDD6AE035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29" creationId="{792252A0-F88A-CC0C-A97F-9D512145FFBB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32" creationId="{D7F6630A-ABC5-B950-A12D-974DE079A7D5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35" creationId="{5CFF7C5E-D7BB-A5DC-B8D0-A89270CD10A2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38" creationId="{252830FB-E5A3-A356-0BE4-5A3AB3181D9D}"/>
          </ac:cxnSpMkLst>
        </pc:cxnChg>
        <pc:cxnChg chg="add mod">
          <ac:chgData name="Derek Ritz" userId="8fe56b9ef4ca82ce" providerId="LiveId" clId="{F94137B7-4296-43F9-8FD4-0B83C80334C1}" dt="2023-07-17T14:34:09.081" v="1943" actId="1076"/>
          <ac:cxnSpMkLst>
            <pc:docMk/>
            <pc:sldMk cId="1296353919" sldId="259"/>
            <ac:cxnSpMk id="42" creationId="{73EACEED-71A4-B88B-445E-23E6FFD3C00D}"/>
          </ac:cxnSpMkLst>
        </pc:cxnChg>
      </pc:sldChg>
      <pc:sldChg chg="del">
        <pc:chgData name="Derek Ritz" userId="8fe56b9ef4ca82ce" providerId="LiveId" clId="{F94137B7-4296-43F9-8FD4-0B83C80334C1}" dt="2023-07-07T21:30:49.302" v="1333" actId="47"/>
        <pc:sldMkLst>
          <pc:docMk/>
          <pc:sldMk cId="2788542475" sldId="260"/>
        </pc:sldMkLst>
      </pc:sldChg>
      <pc:sldChg chg="addSp modSp mod">
        <pc:chgData name="Derek Ritz" userId="8fe56b9ef4ca82ce" providerId="LiveId" clId="{F94137B7-4296-43F9-8FD4-0B83C80334C1}" dt="2023-07-07T21:31:21.731" v="1337" actId="1076"/>
        <pc:sldMkLst>
          <pc:docMk/>
          <pc:sldMk cId="3055712919" sldId="261"/>
        </pc:sldMkLst>
        <pc:spChg chg="mod">
          <ac:chgData name="Derek Ritz" userId="8fe56b9ef4ca82ce" providerId="LiveId" clId="{F94137B7-4296-43F9-8FD4-0B83C80334C1}" dt="2023-07-05T21:48:20.417" v="1004" actId="20577"/>
          <ac:spMkLst>
            <pc:docMk/>
            <pc:sldMk cId="3055712919" sldId="261"/>
            <ac:spMk id="60" creationId="{991C2377-3B7B-471C-B74D-F21176D31664}"/>
          </ac:spMkLst>
        </pc:spChg>
        <pc:cxnChg chg="add mod">
          <ac:chgData name="Derek Ritz" userId="8fe56b9ef4ca82ce" providerId="LiveId" clId="{F94137B7-4296-43F9-8FD4-0B83C80334C1}" dt="2023-07-07T21:31:21.731" v="1337" actId="1076"/>
          <ac:cxnSpMkLst>
            <pc:docMk/>
            <pc:sldMk cId="3055712919" sldId="261"/>
            <ac:cxnSpMk id="3" creationId="{DA40FF1F-6671-15A7-BC25-F45E174E9845}"/>
          </ac:cxnSpMkLst>
        </pc:cxnChg>
      </pc:sldChg>
      <pc:sldChg chg="del">
        <pc:chgData name="Derek Ritz" userId="8fe56b9ef4ca82ce" providerId="LiveId" clId="{F94137B7-4296-43F9-8FD4-0B83C80334C1}" dt="2023-07-07T21:30:45.179" v="1332" actId="47"/>
        <pc:sldMkLst>
          <pc:docMk/>
          <pc:sldMk cId="904219845" sldId="262"/>
        </pc:sldMkLst>
      </pc:sldChg>
      <pc:sldChg chg="add del">
        <pc:chgData name="Derek Ritz" userId="8fe56b9ef4ca82ce" providerId="LiveId" clId="{F94137B7-4296-43F9-8FD4-0B83C80334C1}" dt="2023-07-07T21:27:14.480" v="1263" actId="47"/>
        <pc:sldMkLst>
          <pc:docMk/>
          <pc:sldMk cId="922917751" sldId="263"/>
        </pc:sldMkLst>
      </pc:sldChg>
      <pc:sldChg chg="add del">
        <pc:chgData name="Derek Ritz" userId="8fe56b9ef4ca82ce" providerId="LiveId" clId="{F94137B7-4296-43F9-8FD4-0B83C80334C1}" dt="2023-07-07T21:27:07.222" v="1262" actId="47"/>
        <pc:sldMkLst>
          <pc:docMk/>
          <pc:sldMk cId="343179062" sldId="264"/>
        </pc:sldMkLst>
      </pc:sldChg>
      <pc:sldChg chg="addSp delSp modSp add mod">
        <pc:chgData name="Derek Ritz" userId="8fe56b9ef4ca82ce" providerId="LiveId" clId="{F94137B7-4296-43F9-8FD4-0B83C80334C1}" dt="2023-07-15T01:29:57.562" v="1605" actId="1036"/>
        <pc:sldMkLst>
          <pc:docMk/>
          <pc:sldMk cId="476476050" sldId="886"/>
        </pc:sldMkLst>
        <pc:spChg chg="add mod">
          <ac:chgData name="Derek Ritz" userId="8fe56b9ef4ca82ce" providerId="LiveId" clId="{F94137B7-4296-43F9-8FD4-0B83C80334C1}" dt="2023-07-15T01:28:28.596" v="1601" actId="20577"/>
          <ac:spMkLst>
            <pc:docMk/>
            <pc:sldMk cId="476476050" sldId="886"/>
            <ac:spMk id="2" creationId="{0669F7C3-D749-0C15-95D1-4EA3DA9E1656}"/>
          </ac:spMkLst>
        </pc:spChg>
        <pc:spChg chg="del mod">
          <ac:chgData name="Derek Ritz" userId="8fe56b9ef4ca82ce" providerId="LiveId" clId="{F94137B7-4296-43F9-8FD4-0B83C80334C1}" dt="2023-07-05T18:55:47.577" v="108" actId="478"/>
          <ac:spMkLst>
            <pc:docMk/>
            <pc:sldMk cId="476476050" sldId="886"/>
            <ac:spMk id="2" creationId="{1BBAA575-1CCE-F34B-CB84-2E011F2E8689}"/>
          </ac:spMkLst>
        </pc:spChg>
        <pc:spChg chg="add mod">
          <ac:chgData name="Derek Ritz" userId="8fe56b9ef4ca82ce" providerId="LiveId" clId="{F94137B7-4296-43F9-8FD4-0B83C80334C1}" dt="2023-07-06T15:32:12.210" v="1011" actId="693"/>
          <ac:spMkLst>
            <pc:docMk/>
            <pc:sldMk cId="476476050" sldId="886"/>
            <ac:spMk id="5" creationId="{8FBBE2F5-F5CB-46DF-6986-B1FFBF0F70E9}"/>
          </ac:spMkLst>
        </pc:spChg>
        <pc:spChg chg="del">
          <ac:chgData name="Derek Ritz" userId="8fe56b9ef4ca82ce" providerId="LiveId" clId="{F94137B7-4296-43F9-8FD4-0B83C80334C1}" dt="2023-07-05T18:31:41.551" v="38" actId="478"/>
          <ac:spMkLst>
            <pc:docMk/>
            <pc:sldMk cId="476476050" sldId="886"/>
            <ac:spMk id="5" creationId="{E740A965-AE73-53CC-1140-D25F4C4EE6F9}"/>
          </ac:spMkLst>
        </pc:spChg>
        <pc:spChg chg="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7" creationId="{2A42743F-586E-E874-B95A-3D8FDC43E427}"/>
          </ac:spMkLst>
        </pc:spChg>
        <pc:spChg chg="mod">
          <ac:chgData name="Derek Ritz" userId="8fe56b9ef4ca82ce" providerId="LiveId" clId="{F94137B7-4296-43F9-8FD4-0B83C80334C1}" dt="2023-07-05T19:29:44.791" v="681" actId="1037"/>
          <ac:spMkLst>
            <pc:docMk/>
            <pc:sldMk cId="476476050" sldId="886"/>
            <ac:spMk id="8" creationId="{987ED6B1-F329-87D4-D92E-72F8D01CE3A2}"/>
          </ac:spMkLst>
        </pc:spChg>
        <pc:spChg chg="mod">
          <ac:chgData name="Derek Ritz" userId="8fe56b9ef4ca82ce" providerId="LiveId" clId="{F94137B7-4296-43F9-8FD4-0B83C80334C1}" dt="2023-07-05T21:11:05.803" v="1000" actId="207"/>
          <ac:spMkLst>
            <pc:docMk/>
            <pc:sldMk cId="476476050" sldId="886"/>
            <ac:spMk id="9" creationId="{DEF70839-94B7-7FE2-7445-471353C9D522}"/>
          </ac:spMkLst>
        </pc:spChg>
        <pc:spChg chg="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12" creationId="{9022FDCF-B77F-2DEE-F5F0-8740640B099B}"/>
          </ac:spMkLst>
        </pc:spChg>
        <pc:spChg chg="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14" creationId="{2850EA23-791D-D5A5-8C4C-3E68BAB9F249}"/>
          </ac:spMkLst>
        </pc:spChg>
        <pc:spChg chg="mod">
          <ac:chgData name="Derek Ritz" userId="8fe56b9ef4ca82ce" providerId="LiveId" clId="{F94137B7-4296-43F9-8FD4-0B83C80334C1}" dt="2023-07-05T19:29:56.171" v="699" actId="1038"/>
          <ac:spMkLst>
            <pc:docMk/>
            <pc:sldMk cId="476476050" sldId="886"/>
            <ac:spMk id="16" creationId="{A2DE96BD-BB09-FD09-83C8-BF3FA8BC9272}"/>
          </ac:spMkLst>
        </pc:spChg>
        <pc:spChg chg="mod">
          <ac:chgData name="Derek Ritz" userId="8fe56b9ef4ca82ce" providerId="LiveId" clId="{F94137B7-4296-43F9-8FD4-0B83C80334C1}" dt="2023-07-05T19:30:19.174" v="720" actId="1038"/>
          <ac:spMkLst>
            <pc:docMk/>
            <pc:sldMk cId="476476050" sldId="886"/>
            <ac:spMk id="19" creationId="{B0A297D1-4584-5DA1-CE4D-EF6790BBD8F5}"/>
          </ac:spMkLst>
        </pc:spChg>
        <pc:spChg chg="mod">
          <ac:chgData name="Derek Ritz" userId="8fe56b9ef4ca82ce" providerId="LiveId" clId="{F94137B7-4296-43F9-8FD4-0B83C80334C1}" dt="2023-07-05T21:11:05.803" v="1000" actId="207"/>
          <ac:spMkLst>
            <pc:docMk/>
            <pc:sldMk cId="476476050" sldId="886"/>
            <ac:spMk id="20" creationId="{D450AB6D-5718-562D-FFF5-B108B0CDB5D7}"/>
          </ac:spMkLst>
        </pc:spChg>
        <pc:spChg chg="mod ord">
          <ac:chgData name="Derek Ritz" userId="8fe56b9ef4ca82ce" providerId="LiveId" clId="{F94137B7-4296-43F9-8FD4-0B83C80334C1}" dt="2023-07-06T15:31:55.882" v="1010" actId="166"/>
          <ac:spMkLst>
            <pc:docMk/>
            <pc:sldMk cId="476476050" sldId="886"/>
            <ac:spMk id="22" creationId="{72BE1034-05E8-1190-D1F3-70F9C42A8291}"/>
          </ac:spMkLst>
        </pc:spChg>
        <pc:spChg chg="mod">
          <ac:chgData name="Derek Ritz" userId="8fe56b9ef4ca82ce" providerId="LiveId" clId="{F94137B7-4296-43F9-8FD4-0B83C80334C1}" dt="2023-07-05T19:56:58.237" v="881" actId="14100"/>
          <ac:spMkLst>
            <pc:docMk/>
            <pc:sldMk cId="476476050" sldId="886"/>
            <ac:spMk id="23" creationId="{ACD9EEA0-EE6F-BEBD-E366-67F8DA21FC1C}"/>
          </ac:spMkLst>
        </pc:spChg>
        <pc:spChg chg="add 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24" creationId="{310DEB08-8D60-79E1-0FA8-4CF70E8E5466}"/>
          </ac:spMkLst>
        </pc:spChg>
        <pc:spChg chg="mod">
          <ac:chgData name="Derek Ritz" userId="8fe56b9ef4ca82ce" providerId="LiveId" clId="{F94137B7-4296-43F9-8FD4-0B83C80334C1}" dt="2023-07-05T19:23:06.625" v="578" actId="1037"/>
          <ac:spMkLst>
            <pc:docMk/>
            <pc:sldMk cId="476476050" sldId="886"/>
            <ac:spMk id="30" creationId="{BF92D50F-81EB-12E8-6B9E-D55DCA8B2239}"/>
          </ac:spMkLst>
        </pc:spChg>
        <pc:spChg chg="del">
          <ac:chgData name="Derek Ritz" userId="8fe56b9ef4ca82ce" providerId="LiveId" clId="{F94137B7-4296-43F9-8FD4-0B83C80334C1}" dt="2023-07-05T18:35:45.921" v="39" actId="478"/>
          <ac:spMkLst>
            <pc:docMk/>
            <pc:sldMk cId="476476050" sldId="886"/>
            <ac:spMk id="46" creationId="{F6CD975A-AC8C-0C36-7D4E-A5755F28A023}"/>
          </ac:spMkLst>
        </pc:spChg>
        <pc:spChg chg="del">
          <ac:chgData name="Derek Ritz" userId="8fe56b9ef4ca82ce" providerId="LiveId" clId="{F94137B7-4296-43F9-8FD4-0B83C80334C1}" dt="2023-07-05T18:35:45.921" v="39" actId="478"/>
          <ac:spMkLst>
            <pc:docMk/>
            <pc:sldMk cId="476476050" sldId="886"/>
            <ac:spMk id="47" creationId="{AE612112-B528-0B93-A7EE-644881798304}"/>
          </ac:spMkLst>
        </pc:spChg>
        <pc:spChg chg="add 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49" creationId="{B1F75DC5-47E4-FAC5-8E2C-B1C394D7B87C}"/>
          </ac:spMkLst>
        </pc:spChg>
        <pc:spChg chg="add mod">
          <ac:chgData name="Derek Ritz" userId="8fe56b9ef4ca82ce" providerId="LiveId" clId="{F94137B7-4296-43F9-8FD4-0B83C80334C1}" dt="2023-07-05T20:06:50.811" v="954" actId="554"/>
          <ac:spMkLst>
            <pc:docMk/>
            <pc:sldMk cId="476476050" sldId="886"/>
            <ac:spMk id="51" creationId="{7B41E975-5A95-88CE-A16F-66C73ADEC98A}"/>
          </ac:spMkLst>
        </pc:spChg>
        <pc:spChg chg="add mod">
          <ac:chgData name="Derek Ritz" userId="8fe56b9ef4ca82ce" providerId="LiveId" clId="{F94137B7-4296-43F9-8FD4-0B83C80334C1}" dt="2023-07-05T20:06:50.811" v="954" actId="554"/>
          <ac:spMkLst>
            <pc:docMk/>
            <pc:sldMk cId="476476050" sldId="886"/>
            <ac:spMk id="52" creationId="{F71E7768-54C1-BA3E-B0F7-AA241ECB0CA6}"/>
          </ac:spMkLst>
        </pc:spChg>
        <pc:spChg chg="del">
          <ac:chgData name="Derek Ritz" userId="8fe56b9ef4ca82ce" providerId="LiveId" clId="{F94137B7-4296-43F9-8FD4-0B83C80334C1}" dt="2023-07-05T18:38:00.678" v="50" actId="478"/>
          <ac:spMkLst>
            <pc:docMk/>
            <pc:sldMk cId="476476050" sldId="886"/>
            <ac:spMk id="55" creationId="{C8DDDEA5-7C38-399C-E257-ED2D26CB0746}"/>
          </ac:spMkLst>
        </pc:spChg>
        <pc:spChg chg="mod">
          <ac:chgData name="Derek Ritz" userId="8fe56b9ef4ca82ce" providerId="LiveId" clId="{F94137B7-4296-43F9-8FD4-0B83C80334C1}" dt="2023-07-05T19:15:38.735" v="485" actId="1036"/>
          <ac:spMkLst>
            <pc:docMk/>
            <pc:sldMk cId="476476050" sldId="886"/>
            <ac:spMk id="59" creationId="{4E855158-5469-187C-9504-CE875D2959F2}"/>
          </ac:spMkLst>
        </pc:spChg>
        <pc:spChg chg="del">
          <ac:chgData name="Derek Ritz" userId="8fe56b9ef4ca82ce" providerId="LiveId" clId="{F94137B7-4296-43F9-8FD4-0B83C80334C1}" dt="2023-07-05T18:45:19.572" v="73" actId="478"/>
          <ac:spMkLst>
            <pc:docMk/>
            <pc:sldMk cId="476476050" sldId="886"/>
            <ac:spMk id="65" creationId="{78832554-1455-9C64-1FE0-771B3BB263F6}"/>
          </ac:spMkLst>
        </pc:spChg>
        <pc:spChg chg="mod">
          <ac:chgData name="Derek Ritz" userId="8fe56b9ef4ca82ce" providerId="LiveId" clId="{F94137B7-4296-43F9-8FD4-0B83C80334C1}" dt="2023-07-05T19:16:37.777" v="493" actId="693"/>
          <ac:spMkLst>
            <pc:docMk/>
            <pc:sldMk cId="476476050" sldId="886"/>
            <ac:spMk id="71" creationId="{4735C9D3-B5C9-AD1D-C7D7-A28F8BEDCA6A}"/>
          </ac:spMkLst>
        </pc:spChg>
        <pc:spChg chg="add del mod">
          <ac:chgData name="Derek Ritz" userId="8fe56b9ef4ca82ce" providerId="LiveId" clId="{F94137B7-4296-43F9-8FD4-0B83C80334C1}" dt="2023-07-05T19:15:04.714" v="473" actId="478"/>
          <ac:spMkLst>
            <pc:docMk/>
            <pc:sldMk cId="476476050" sldId="886"/>
            <ac:spMk id="76" creationId="{A7DD07EF-6F11-5661-9446-ADF32DFD0666}"/>
          </ac:spMkLst>
        </pc:spChg>
        <pc:spChg chg="add mod ord">
          <ac:chgData name="Derek Ritz" userId="8fe56b9ef4ca82ce" providerId="LiveId" clId="{F94137B7-4296-43F9-8FD4-0B83C80334C1}" dt="2023-07-15T01:29:52.223" v="1604" actId="14100"/>
          <ac:spMkLst>
            <pc:docMk/>
            <pc:sldMk cId="476476050" sldId="886"/>
            <ac:spMk id="82" creationId="{CF889A01-0415-9F93-9555-93BAD8729273}"/>
          </ac:spMkLst>
        </pc:spChg>
        <pc:spChg chg="add mod">
          <ac:chgData name="Derek Ritz" userId="8fe56b9ef4ca82ce" providerId="LiveId" clId="{F94137B7-4296-43F9-8FD4-0B83C80334C1}" dt="2023-07-15T01:29:57.562" v="1605" actId="1036"/>
          <ac:spMkLst>
            <pc:docMk/>
            <pc:sldMk cId="476476050" sldId="886"/>
            <ac:spMk id="89" creationId="{0C41760F-0A5B-2540-55BE-DB2AC232F035}"/>
          </ac:spMkLst>
        </pc:spChg>
        <pc:spChg chg="add mod ord">
          <ac:chgData name="Derek Ritz" userId="8fe56b9ef4ca82ce" providerId="LiveId" clId="{F94137B7-4296-43F9-8FD4-0B83C80334C1}" dt="2023-07-05T19:23:56.967" v="582" actId="1582"/>
          <ac:spMkLst>
            <pc:docMk/>
            <pc:sldMk cId="476476050" sldId="886"/>
            <ac:spMk id="90" creationId="{E37173F3-9A58-658A-05C3-E74BC4E5C558}"/>
          </ac:spMkLst>
        </pc:spChg>
        <pc:spChg chg="del">
          <ac:chgData name="Derek Ritz" userId="8fe56b9ef4ca82ce" providerId="LiveId" clId="{F94137B7-4296-43F9-8FD4-0B83C80334C1}" dt="2023-07-05T18:28:08.085" v="12" actId="478"/>
          <ac:spMkLst>
            <pc:docMk/>
            <pc:sldMk cId="476476050" sldId="886"/>
            <ac:spMk id="94" creationId="{F72F4009-BF90-266C-58BC-4B5B6393A7B1}"/>
          </ac:spMkLst>
        </pc:spChg>
        <pc:spChg chg="del mod">
          <ac:chgData name="Derek Ritz" userId="8fe56b9ef4ca82ce" providerId="LiveId" clId="{F94137B7-4296-43F9-8FD4-0B83C80334C1}" dt="2023-07-05T18:53:42.428" v="107" actId="478"/>
          <ac:spMkLst>
            <pc:docMk/>
            <pc:sldMk cId="476476050" sldId="886"/>
            <ac:spMk id="95" creationId="{3A8377C1-8965-EC89-F72D-B4840751605C}"/>
          </ac:spMkLst>
        </pc:spChg>
        <pc:spChg chg="add del mod">
          <ac:chgData name="Derek Ritz" userId="8fe56b9ef4ca82ce" providerId="LiveId" clId="{F94137B7-4296-43F9-8FD4-0B83C80334C1}" dt="2023-07-05T19:45:54.784" v="785" actId="478"/>
          <ac:spMkLst>
            <pc:docMk/>
            <pc:sldMk cId="476476050" sldId="886"/>
            <ac:spMk id="102" creationId="{9F80E28A-D642-6C84-C760-BDD30B78AC3D}"/>
          </ac:spMkLst>
        </pc:spChg>
        <pc:spChg chg="add del mod">
          <ac:chgData name="Derek Ritz" userId="8fe56b9ef4ca82ce" providerId="LiveId" clId="{F94137B7-4296-43F9-8FD4-0B83C80334C1}" dt="2023-07-05T19:45:54.784" v="785" actId="478"/>
          <ac:spMkLst>
            <pc:docMk/>
            <pc:sldMk cId="476476050" sldId="886"/>
            <ac:spMk id="104" creationId="{CC08EBCA-4B5A-EE99-A3E3-86F28A935887}"/>
          </ac:spMkLst>
        </pc:spChg>
        <pc:spChg chg="add del mod">
          <ac:chgData name="Derek Ritz" userId="8fe56b9ef4ca82ce" providerId="LiveId" clId="{F94137B7-4296-43F9-8FD4-0B83C80334C1}" dt="2023-07-05T19:45:54.784" v="785" actId="478"/>
          <ac:spMkLst>
            <pc:docMk/>
            <pc:sldMk cId="476476050" sldId="886"/>
            <ac:spMk id="105" creationId="{2405E90D-B2DF-78DA-AB02-B98DF7704586}"/>
          </ac:spMkLst>
        </pc:spChg>
        <pc:spChg chg="add del mod">
          <ac:chgData name="Derek Ritz" userId="8fe56b9ef4ca82ce" providerId="LiveId" clId="{F94137B7-4296-43F9-8FD4-0B83C80334C1}" dt="2023-07-05T19:45:49.311" v="784" actId="478"/>
          <ac:spMkLst>
            <pc:docMk/>
            <pc:sldMk cId="476476050" sldId="886"/>
            <ac:spMk id="106" creationId="{6BDB6A4E-E389-F434-A611-EE104B21B50A}"/>
          </ac:spMkLst>
        </pc:spChg>
        <pc:spChg chg="mod">
          <ac:chgData name="Derek Ritz" userId="8fe56b9ef4ca82ce" providerId="LiveId" clId="{F94137B7-4296-43F9-8FD4-0B83C80334C1}" dt="2023-07-05T19:16:37.777" v="493" actId="693"/>
          <ac:spMkLst>
            <pc:docMk/>
            <pc:sldMk cId="476476050" sldId="886"/>
            <ac:spMk id="107" creationId="{1BA1EB6A-DA16-D282-ADE6-E429D4ACD43C}"/>
          </ac:spMkLst>
        </pc:spChg>
        <pc:spChg chg="add del mod">
          <ac:chgData name="Derek Ritz" userId="8fe56b9ef4ca82ce" providerId="LiveId" clId="{F94137B7-4296-43F9-8FD4-0B83C80334C1}" dt="2023-07-05T19:45:46.943" v="783" actId="478"/>
          <ac:spMkLst>
            <pc:docMk/>
            <pc:sldMk cId="476476050" sldId="886"/>
            <ac:spMk id="109" creationId="{F50E2707-F089-96AD-4C93-484F70F5EC67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10" creationId="{49A93AA4-D81F-B953-265E-239DAA0B5418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11" creationId="{255F8AE8-151E-058A-21DF-DE95BFD9F8F3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2" creationId="{4CCDDC36-5792-EDA3-6415-1F113F81E948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3" creationId="{FEFE8973-0A88-8762-63BB-B671A3BB7C85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4" creationId="{4D1E8AE8-49D8-09F6-9356-161D065072F4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5" creationId="{4CD907EE-6731-B323-8C58-5412A615DE90}"/>
          </ac:spMkLst>
        </pc:spChg>
        <pc:spChg chg="add del mod">
          <ac:chgData name="Derek Ritz" userId="8fe56b9ef4ca82ce" providerId="LiveId" clId="{F94137B7-4296-43F9-8FD4-0B83C80334C1}" dt="2023-07-05T21:08:54.314" v="996" actId="478"/>
          <ac:spMkLst>
            <pc:docMk/>
            <pc:sldMk cId="476476050" sldId="886"/>
            <ac:spMk id="116" creationId="{4CB7D9A1-B227-7B92-32C4-B6A5C2A47A20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7" creationId="{02B75F6D-AE80-7B55-CCA7-FE6E24487BC1}"/>
          </ac:spMkLst>
        </pc:spChg>
        <pc:spChg chg="add del mod">
          <ac:chgData name="Derek Ritz" userId="8fe56b9ef4ca82ce" providerId="LiveId" clId="{F94137B7-4296-43F9-8FD4-0B83C80334C1}" dt="2023-07-05T21:08:54.314" v="996" actId="478"/>
          <ac:spMkLst>
            <pc:docMk/>
            <pc:sldMk cId="476476050" sldId="886"/>
            <ac:spMk id="118" creationId="{C3AE7F4D-7F64-5EE3-B22C-477AAB2AD69D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19" creationId="{C8F77DA6-307F-6AEA-E74A-7291F7F1CEBD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0" creationId="{33BCC6B4-FBB9-0C45-334D-B592EA4EFA9D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1" creationId="{B31BC6DC-C67C-C122-03EE-C42F12884D6A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2" creationId="{ABDE5845-5F3E-5938-2F37-4B43271778ED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4" creationId="{46C3021C-78B5-5D65-4D0C-5BE1DE01D24B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5" creationId="{E08C9142-E457-8FA7-5CA0-7DA467A3B001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6" creationId="{CE8B29A6-A796-C520-BCFC-3D2D18555CB7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7" creationId="{D1122582-19D8-A5AF-71AA-E2A69C469097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8" creationId="{7AD91F4A-44D9-5253-D990-E04C0A1A618D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29" creationId="{7E605229-9059-E188-FBBA-42472769A79B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30" creationId="{7246C803-531E-388C-A292-B5EF587A7645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31" creationId="{E13BE902-DDDB-9771-532B-C35EBD41ECA0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32" creationId="{2AF9AE7E-CB2F-0148-3472-7A828C21660B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33" creationId="{E943B7A1-8F0F-7723-254C-EB36163F4A39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34" creationId="{7F992F3A-1043-244E-1403-341DB179C216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35" creationId="{4ADCF626-5B2F-47BE-F934-D5F467342F2E}"/>
          </ac:spMkLst>
        </pc:spChg>
        <pc:spChg chg="add mod">
          <ac:chgData name="Derek Ritz" userId="8fe56b9ef4ca82ce" providerId="LiveId" clId="{F94137B7-4296-43F9-8FD4-0B83C80334C1}" dt="2023-07-05T20:06:50.811" v="954" actId="554"/>
          <ac:spMkLst>
            <pc:docMk/>
            <pc:sldMk cId="476476050" sldId="886"/>
            <ac:spMk id="138" creationId="{CDE8CB5F-2661-AC8F-07A0-71F55641BFE8}"/>
          </ac:spMkLst>
        </pc:spChg>
        <pc:spChg chg="add mod">
          <ac:chgData name="Derek Ritz" userId="8fe56b9ef4ca82ce" providerId="LiveId" clId="{F94137B7-4296-43F9-8FD4-0B83C80334C1}" dt="2023-07-05T21:12:36.925" v="1001" actId="13926"/>
          <ac:spMkLst>
            <pc:docMk/>
            <pc:sldMk cId="476476050" sldId="886"/>
            <ac:spMk id="143" creationId="{BC20D625-A42E-7C87-4A9E-0060D889CC6F}"/>
          </ac:spMkLst>
        </pc:spChg>
        <pc:spChg chg="add mod">
          <ac:chgData name="Derek Ritz" userId="8fe56b9ef4ca82ce" providerId="LiveId" clId="{F94137B7-4296-43F9-8FD4-0B83C80334C1}" dt="2023-07-06T13:55:42.762" v="1005" actId="20577"/>
          <ac:spMkLst>
            <pc:docMk/>
            <pc:sldMk cId="476476050" sldId="886"/>
            <ac:spMk id="144" creationId="{8FE7DDCC-F526-CA83-4B64-300AB376C168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45" creationId="{6B553E95-4478-BB76-40E9-856DD3B6B04B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46" creationId="{C16F8567-8A46-BBCB-CB61-D81166903E71}"/>
          </ac:spMkLst>
        </pc:spChg>
        <pc:spChg chg="add mod">
          <ac:chgData name="Derek Ritz" userId="8fe56b9ef4ca82ce" providerId="LiveId" clId="{F94137B7-4296-43F9-8FD4-0B83C80334C1}" dt="2023-07-06T15:11:18.017" v="1006" actId="13926"/>
          <ac:spMkLst>
            <pc:docMk/>
            <pc:sldMk cId="476476050" sldId="886"/>
            <ac:spMk id="147" creationId="{D905F9FE-312B-ED40-D3F8-C7F2A877401E}"/>
          </ac:spMkLst>
        </pc:spChg>
        <pc:spChg chg="add mod">
          <ac:chgData name="Derek Ritz" userId="8fe56b9ef4ca82ce" providerId="LiveId" clId="{F94137B7-4296-43F9-8FD4-0B83C80334C1}" dt="2023-07-05T21:14:17.400" v="1002" actId="13926"/>
          <ac:spMkLst>
            <pc:docMk/>
            <pc:sldMk cId="476476050" sldId="886"/>
            <ac:spMk id="148" creationId="{00F467C9-A3C9-66C8-B7D8-266B305E5829}"/>
          </ac:spMkLst>
        </pc:spChg>
        <pc:picChg chg="del">
          <ac:chgData name="Derek Ritz" userId="8fe56b9ef4ca82ce" providerId="LiveId" clId="{F94137B7-4296-43F9-8FD4-0B83C80334C1}" dt="2023-07-05T18:31:39.524" v="37" actId="478"/>
          <ac:picMkLst>
            <pc:docMk/>
            <pc:sldMk cId="476476050" sldId="886"/>
            <ac:picMk id="3" creationId="{2B71BF89-857D-27B7-F581-0D4054D969E2}"/>
          </ac:picMkLst>
        </pc:picChg>
        <pc:picChg chg="mod">
          <ac:chgData name="Derek Ritz" userId="8fe56b9ef4ca82ce" providerId="LiveId" clId="{F94137B7-4296-43F9-8FD4-0B83C80334C1}" dt="2023-07-05T19:15:38.735" v="485" actId="1036"/>
          <ac:picMkLst>
            <pc:docMk/>
            <pc:sldMk cId="476476050" sldId="886"/>
            <ac:picMk id="4" creationId="{39883F4C-5D26-6DFF-5119-F3773357FD7B}"/>
          </ac:picMkLst>
        </pc:picChg>
        <pc:picChg chg="mod">
          <ac:chgData name="Derek Ritz" userId="8fe56b9ef4ca82ce" providerId="LiveId" clId="{F94137B7-4296-43F9-8FD4-0B83C80334C1}" dt="2023-07-05T19:29:23.982" v="664" actId="1038"/>
          <ac:picMkLst>
            <pc:docMk/>
            <pc:sldMk cId="476476050" sldId="886"/>
            <ac:picMk id="6" creationId="{F60E7B5B-BA63-2798-8316-604D4EBB973E}"/>
          </ac:picMkLst>
        </pc:picChg>
        <pc:picChg chg="mod">
          <ac:chgData name="Derek Ritz" userId="8fe56b9ef4ca82ce" providerId="LiveId" clId="{F94137B7-4296-43F9-8FD4-0B83C80334C1}" dt="2023-07-05T19:30:19.174" v="720" actId="1038"/>
          <ac:picMkLst>
            <pc:docMk/>
            <pc:sldMk cId="476476050" sldId="886"/>
            <ac:picMk id="10" creationId="{C88D31E0-8F6B-45A7-020E-7093E8A01E17}"/>
          </ac:picMkLst>
        </pc:picChg>
        <pc:picChg chg="mod">
          <ac:chgData name="Derek Ritz" userId="8fe56b9ef4ca82ce" providerId="LiveId" clId="{F94137B7-4296-43F9-8FD4-0B83C80334C1}" dt="2023-07-05T19:15:38.735" v="485" actId="1036"/>
          <ac:picMkLst>
            <pc:docMk/>
            <pc:sldMk cId="476476050" sldId="886"/>
            <ac:picMk id="11" creationId="{080EFE14-5CAF-6536-002F-65442E5AAA69}"/>
          </ac:picMkLst>
        </pc:picChg>
        <pc:picChg chg="mod">
          <ac:chgData name="Derek Ritz" userId="8fe56b9ef4ca82ce" providerId="LiveId" clId="{F94137B7-4296-43F9-8FD4-0B83C80334C1}" dt="2023-07-05T19:15:38.735" v="485" actId="1036"/>
          <ac:picMkLst>
            <pc:docMk/>
            <pc:sldMk cId="476476050" sldId="886"/>
            <ac:picMk id="13" creationId="{E58FCF2A-92C1-3083-8B95-3E8EC284EF20}"/>
          </ac:picMkLst>
        </pc:picChg>
        <pc:picChg chg="mod">
          <ac:chgData name="Derek Ritz" userId="8fe56b9ef4ca82ce" providerId="LiveId" clId="{F94137B7-4296-43F9-8FD4-0B83C80334C1}" dt="2023-07-05T19:29:09.360" v="649" actId="1036"/>
          <ac:picMkLst>
            <pc:docMk/>
            <pc:sldMk cId="476476050" sldId="886"/>
            <ac:picMk id="15" creationId="{EE21A0B4-FD34-5C98-C823-C25EBE1C5B09}"/>
          </ac:picMkLst>
        </pc:picChg>
        <pc:picChg chg="mod">
          <ac:chgData name="Derek Ritz" userId="8fe56b9ef4ca82ce" providerId="LiveId" clId="{F94137B7-4296-43F9-8FD4-0B83C80334C1}" dt="2023-07-05T19:30:06.308" v="715" actId="1038"/>
          <ac:picMkLst>
            <pc:docMk/>
            <pc:sldMk cId="476476050" sldId="886"/>
            <ac:picMk id="17" creationId="{FCAB2369-D6F1-22F9-6676-460536ED19D5}"/>
          </ac:picMkLst>
        </pc:picChg>
        <pc:picChg chg="mod">
          <ac:chgData name="Derek Ritz" userId="8fe56b9ef4ca82ce" providerId="LiveId" clId="{F94137B7-4296-43F9-8FD4-0B83C80334C1}" dt="2023-07-05T19:23:06.625" v="578" actId="1037"/>
          <ac:picMkLst>
            <pc:docMk/>
            <pc:sldMk cId="476476050" sldId="886"/>
            <ac:picMk id="27" creationId="{FDB1FD0B-DD11-44A9-94C8-FB290F3FDCF5}"/>
          </ac:picMkLst>
        </pc:picChg>
        <pc:picChg chg="add mod">
          <ac:chgData name="Derek Ritz" userId="8fe56b9ef4ca82ce" providerId="LiveId" clId="{F94137B7-4296-43F9-8FD4-0B83C80334C1}" dt="2023-07-05T19:15:38.735" v="485" actId="1036"/>
          <ac:picMkLst>
            <pc:docMk/>
            <pc:sldMk cId="476476050" sldId="886"/>
            <ac:picMk id="48" creationId="{8B14E073-71DE-02BA-1C1E-5811D75757DD}"/>
          </ac:picMkLst>
        </pc:picChg>
        <pc:picChg chg="del">
          <ac:chgData name="Derek Ritz" userId="8fe56b9ef4ca82ce" providerId="LiveId" clId="{F94137B7-4296-43F9-8FD4-0B83C80334C1}" dt="2023-07-05T18:37:34.570" v="45" actId="478"/>
          <ac:picMkLst>
            <pc:docMk/>
            <pc:sldMk cId="476476050" sldId="886"/>
            <ac:picMk id="57" creationId="{572C7B1B-45C9-C9EE-9905-5E3D15A70C3C}"/>
          </ac:picMkLst>
        </pc:picChg>
        <pc:picChg chg="del">
          <ac:chgData name="Derek Ritz" userId="8fe56b9ef4ca82ce" providerId="LiveId" clId="{F94137B7-4296-43F9-8FD4-0B83C80334C1}" dt="2023-07-05T18:28:08.085" v="12" actId="478"/>
          <ac:picMkLst>
            <pc:docMk/>
            <pc:sldMk cId="476476050" sldId="886"/>
            <ac:picMk id="78" creationId="{F78A423C-C8A5-F16A-BE72-0E18969E24C5}"/>
          </ac:picMkLst>
        </pc:picChg>
        <pc:picChg chg="add mod">
          <ac:chgData name="Derek Ritz" userId="8fe56b9ef4ca82ce" providerId="LiveId" clId="{F94137B7-4296-43F9-8FD4-0B83C80334C1}" dt="2023-07-15T01:29:57.562" v="1605" actId="1036"/>
          <ac:picMkLst>
            <pc:docMk/>
            <pc:sldMk cId="476476050" sldId="886"/>
            <ac:picMk id="86" creationId="{4CC6649E-5C92-E0D8-2101-1A0CC6B3C0F2}"/>
          </ac:picMkLst>
        </pc:picChg>
        <pc:picChg chg="del">
          <ac:chgData name="Derek Ritz" userId="8fe56b9ef4ca82ce" providerId="LiveId" clId="{F94137B7-4296-43F9-8FD4-0B83C80334C1}" dt="2023-07-05T18:28:08.085" v="12" actId="478"/>
          <ac:picMkLst>
            <pc:docMk/>
            <pc:sldMk cId="476476050" sldId="886"/>
            <ac:picMk id="87" creationId="{851D948C-78B0-DB9C-38EA-2882A2B3211A}"/>
          </ac:picMkLst>
        </pc:picChg>
        <pc:cxnChg chg="mod">
          <ac:chgData name="Derek Ritz" userId="8fe56b9ef4ca82ce" providerId="LiveId" clId="{F94137B7-4296-43F9-8FD4-0B83C80334C1}" dt="2023-07-05T19:30:19.174" v="720" actId="1038"/>
          <ac:cxnSpMkLst>
            <pc:docMk/>
            <pc:sldMk cId="476476050" sldId="886"/>
            <ac:cxnSpMk id="18" creationId="{7B80B82B-A523-090D-3DEA-E63C0E878F25}"/>
          </ac:cxnSpMkLst>
        </pc:cxnChg>
        <pc:cxnChg chg="mod ord">
          <ac:chgData name="Derek Ritz" userId="8fe56b9ef4ca82ce" providerId="LiveId" clId="{F94137B7-4296-43F9-8FD4-0B83C80334C1}" dt="2023-07-06T15:32:26.031" v="1012" actId="166"/>
          <ac:cxnSpMkLst>
            <pc:docMk/>
            <pc:sldMk cId="476476050" sldId="886"/>
            <ac:cxnSpMk id="21" creationId="{106668D7-6AD6-5D7A-EFC4-BCE0CE52018A}"/>
          </ac:cxnSpMkLst>
        </pc:cxnChg>
        <pc:cxnChg chg="mod">
          <ac:chgData name="Derek Ritz" userId="8fe56b9ef4ca82ce" providerId="LiveId" clId="{F94137B7-4296-43F9-8FD4-0B83C80334C1}" dt="2023-07-05T19:15:38.735" v="485" actId="1036"/>
          <ac:cxnSpMkLst>
            <pc:docMk/>
            <pc:sldMk cId="476476050" sldId="886"/>
            <ac:cxnSpMk id="25" creationId="{A2AC0D34-BC92-46E1-DF09-1DFC0319AF4E}"/>
          </ac:cxnSpMkLst>
        </pc:cxnChg>
        <pc:cxnChg chg="mod">
          <ac:chgData name="Derek Ritz" userId="8fe56b9ef4ca82ce" providerId="LiveId" clId="{F94137B7-4296-43F9-8FD4-0B83C80334C1}" dt="2023-07-05T19:56:58.237" v="881" actId="14100"/>
          <ac:cxnSpMkLst>
            <pc:docMk/>
            <pc:sldMk cId="476476050" sldId="886"/>
            <ac:cxnSpMk id="29" creationId="{2BE921CC-CEB0-DDDA-3E24-5995D469D739}"/>
          </ac:cxnSpMkLst>
        </pc:cxnChg>
        <pc:cxnChg chg="mod">
          <ac:chgData name="Derek Ritz" userId="8fe56b9ef4ca82ce" providerId="LiveId" clId="{F94137B7-4296-43F9-8FD4-0B83C80334C1}" dt="2023-07-05T19:15:38.735" v="485" actId="1036"/>
          <ac:cxnSpMkLst>
            <pc:docMk/>
            <pc:sldMk cId="476476050" sldId="886"/>
            <ac:cxnSpMk id="33" creationId="{B86C054B-B622-6574-3C07-AB1853AD45E4}"/>
          </ac:cxnSpMkLst>
        </pc:cxnChg>
        <pc:cxnChg chg="add mod">
          <ac:chgData name="Derek Ritz" userId="8fe56b9ef4ca82ce" providerId="LiveId" clId="{F94137B7-4296-43F9-8FD4-0B83C80334C1}" dt="2023-07-05T19:16:20.084" v="492" actId="1038"/>
          <ac:cxnSpMkLst>
            <pc:docMk/>
            <pc:sldMk cId="476476050" sldId="886"/>
            <ac:cxnSpMk id="34" creationId="{4B46200E-F770-C4EC-5E50-A2DE6D099615}"/>
          </ac:cxnSpMkLst>
        </pc:cxnChg>
        <pc:cxnChg chg="mod">
          <ac:chgData name="Derek Ritz" userId="8fe56b9ef4ca82ce" providerId="LiveId" clId="{F94137B7-4296-43F9-8FD4-0B83C80334C1}" dt="2023-07-05T19:55:32.373" v="868"/>
          <ac:cxnSpMkLst>
            <pc:docMk/>
            <pc:sldMk cId="476476050" sldId="886"/>
            <ac:cxnSpMk id="35" creationId="{E83CC854-A299-2BB1-2B83-2FB1A7BC5652}"/>
          </ac:cxnSpMkLst>
        </pc:cxnChg>
        <pc:cxnChg chg="mod">
          <ac:chgData name="Derek Ritz" userId="8fe56b9ef4ca82ce" providerId="LiveId" clId="{F94137B7-4296-43F9-8FD4-0B83C80334C1}" dt="2023-07-05T19:30:49.611" v="724" actId="14100"/>
          <ac:cxnSpMkLst>
            <pc:docMk/>
            <pc:sldMk cId="476476050" sldId="886"/>
            <ac:cxnSpMk id="36" creationId="{B065F6BC-715F-93E3-1D6F-4C99A06C7AA3}"/>
          </ac:cxnSpMkLst>
        </pc:cxnChg>
        <pc:cxnChg chg="mod ord">
          <ac:chgData name="Derek Ritz" userId="8fe56b9ef4ca82ce" providerId="LiveId" clId="{F94137B7-4296-43F9-8FD4-0B83C80334C1}" dt="2023-07-06T15:32:26.031" v="1012" actId="166"/>
          <ac:cxnSpMkLst>
            <pc:docMk/>
            <pc:sldMk cId="476476050" sldId="886"/>
            <ac:cxnSpMk id="38" creationId="{71615D4E-D06A-6217-9F8B-0B52AEDCBE4A}"/>
          </ac:cxnSpMkLst>
        </pc:cxnChg>
        <pc:cxnChg chg="del mod">
          <ac:chgData name="Derek Ritz" userId="8fe56b9ef4ca82ce" providerId="LiveId" clId="{F94137B7-4296-43F9-8FD4-0B83C80334C1}" dt="2023-07-05T18:35:45.921" v="39" actId="478"/>
          <ac:cxnSpMkLst>
            <pc:docMk/>
            <pc:sldMk cId="476476050" sldId="886"/>
            <ac:cxnSpMk id="40" creationId="{E8868EA3-1DFD-BBAC-1292-BAAC92E493BB}"/>
          </ac:cxnSpMkLst>
        </pc:cxnChg>
        <pc:cxnChg chg="del mod">
          <ac:chgData name="Derek Ritz" userId="8fe56b9ef4ca82ce" providerId="LiveId" clId="{F94137B7-4296-43F9-8FD4-0B83C80334C1}" dt="2023-07-05T19:30:26.877" v="721" actId="478"/>
          <ac:cxnSpMkLst>
            <pc:docMk/>
            <pc:sldMk cId="476476050" sldId="886"/>
            <ac:cxnSpMk id="42" creationId="{80E8B268-9677-3E43-BE9D-3D3E300F6085}"/>
          </ac:cxnSpMkLst>
        </pc:cxnChg>
        <pc:cxnChg chg="mod">
          <ac:chgData name="Derek Ritz" userId="8fe56b9ef4ca82ce" providerId="LiveId" clId="{F94137B7-4296-43F9-8FD4-0B83C80334C1}" dt="2023-07-05T19:30:44.298" v="723" actId="14100"/>
          <ac:cxnSpMkLst>
            <pc:docMk/>
            <pc:sldMk cId="476476050" sldId="886"/>
            <ac:cxnSpMk id="43" creationId="{671060F5-4353-533A-3115-5E72C980E021}"/>
          </ac:cxnSpMkLst>
        </pc:cxnChg>
        <pc:cxnChg chg="add mod">
          <ac:chgData name="Derek Ritz" userId="8fe56b9ef4ca82ce" providerId="LiveId" clId="{F94137B7-4296-43F9-8FD4-0B83C80334C1}" dt="2023-07-05T19:15:38.735" v="485" actId="1036"/>
          <ac:cxnSpMkLst>
            <pc:docMk/>
            <pc:sldMk cId="476476050" sldId="886"/>
            <ac:cxnSpMk id="50" creationId="{44B940D8-C09F-B335-D8DC-F20BB8299B33}"/>
          </ac:cxnSpMkLst>
        </pc:cxnChg>
        <pc:cxnChg chg="add mod">
          <ac:chgData name="Derek Ritz" userId="8fe56b9ef4ca82ce" providerId="LiveId" clId="{F94137B7-4296-43F9-8FD4-0B83C80334C1}" dt="2023-07-05T21:10:35.228" v="999" actId="208"/>
          <ac:cxnSpMkLst>
            <pc:docMk/>
            <pc:sldMk cId="476476050" sldId="886"/>
            <ac:cxnSpMk id="54" creationId="{7E68A4A1-E2D5-0955-D9A2-4948782ABEEC}"/>
          </ac:cxnSpMkLst>
        </pc:cxnChg>
        <pc:cxnChg chg="add mod">
          <ac:chgData name="Derek Ritz" userId="8fe56b9ef4ca82ce" providerId="LiveId" clId="{F94137B7-4296-43F9-8FD4-0B83C80334C1}" dt="2023-07-05T21:10:35.228" v="999" actId="208"/>
          <ac:cxnSpMkLst>
            <pc:docMk/>
            <pc:sldMk cId="476476050" sldId="886"/>
            <ac:cxnSpMk id="56" creationId="{B9CB399E-3A54-3699-A464-710E2A9E6F70}"/>
          </ac:cxnSpMkLst>
        </pc:cxnChg>
        <pc:cxnChg chg="mod">
          <ac:chgData name="Derek Ritz" userId="8fe56b9ef4ca82ce" providerId="LiveId" clId="{F94137B7-4296-43F9-8FD4-0B83C80334C1}" dt="2023-07-05T19:15:38.735" v="485" actId="1036"/>
          <ac:cxnSpMkLst>
            <pc:docMk/>
            <pc:sldMk cId="476476050" sldId="886"/>
            <ac:cxnSpMk id="60" creationId="{E2901AE3-3EC7-A2C1-2B53-62A8C4B62300}"/>
          </ac:cxnSpMkLst>
        </pc:cxnChg>
        <pc:cxnChg chg="add mod">
          <ac:chgData name="Derek Ritz" userId="8fe56b9ef4ca82ce" providerId="LiveId" clId="{F94137B7-4296-43F9-8FD4-0B83C80334C1}" dt="2023-07-11T18:33:33.651" v="1528" actId="693"/>
          <ac:cxnSpMkLst>
            <pc:docMk/>
            <pc:sldMk cId="476476050" sldId="886"/>
            <ac:cxnSpMk id="63" creationId="{150235F4-8E49-92E8-9C33-57DA41FA3FAB}"/>
          </ac:cxnSpMkLst>
        </pc:cxnChg>
        <pc:cxnChg chg="mod">
          <ac:chgData name="Derek Ritz" userId="8fe56b9ef4ca82ce" providerId="LiveId" clId="{F94137B7-4296-43F9-8FD4-0B83C80334C1}" dt="2023-07-05T21:09:51.401" v="998" actId="208"/>
          <ac:cxnSpMkLst>
            <pc:docMk/>
            <pc:sldMk cId="476476050" sldId="886"/>
            <ac:cxnSpMk id="66" creationId="{693A6511-1885-BC8A-C902-D85812FBBA50}"/>
          </ac:cxnSpMkLst>
        </pc:cxnChg>
        <pc:cxnChg chg="add mod">
          <ac:chgData name="Derek Ritz" userId="8fe56b9ef4ca82ce" providerId="LiveId" clId="{F94137B7-4296-43F9-8FD4-0B83C80334C1}" dt="2023-07-11T18:33:33.651" v="1528" actId="693"/>
          <ac:cxnSpMkLst>
            <pc:docMk/>
            <pc:sldMk cId="476476050" sldId="886"/>
            <ac:cxnSpMk id="67" creationId="{CD9FA4F2-B675-05D5-E130-FDB382780B88}"/>
          </ac:cxnSpMkLst>
        </pc:cxnChg>
        <pc:cxnChg chg="del mod">
          <ac:chgData name="Derek Ritz" userId="8fe56b9ef4ca82ce" providerId="LiveId" clId="{F94137B7-4296-43F9-8FD4-0B83C80334C1}" dt="2023-07-05T18:45:21.878" v="74" actId="478"/>
          <ac:cxnSpMkLst>
            <pc:docMk/>
            <pc:sldMk cId="476476050" sldId="886"/>
            <ac:cxnSpMk id="73" creationId="{908533EA-A5DC-98EF-7648-EC5C14F8F3CB}"/>
          </ac:cxnSpMkLst>
        </pc:cxnChg>
        <pc:cxnChg chg="del">
          <ac:chgData name="Derek Ritz" userId="8fe56b9ef4ca82ce" providerId="LiveId" clId="{F94137B7-4296-43F9-8FD4-0B83C80334C1}" dt="2023-07-05T18:28:08.085" v="12" actId="478"/>
          <ac:cxnSpMkLst>
            <pc:docMk/>
            <pc:sldMk cId="476476050" sldId="886"/>
            <ac:cxnSpMk id="80" creationId="{D6C37EC1-35E6-A026-1F97-6B2A4E0E2F70}"/>
          </ac:cxnSpMkLst>
        </pc:cxnChg>
        <pc:cxnChg chg="del mod">
          <ac:chgData name="Derek Ritz" userId="8fe56b9ef4ca82ce" providerId="LiveId" clId="{F94137B7-4296-43F9-8FD4-0B83C80334C1}" dt="2023-07-05T18:44:59.641" v="71" actId="478"/>
          <ac:cxnSpMkLst>
            <pc:docMk/>
            <pc:sldMk cId="476476050" sldId="886"/>
            <ac:cxnSpMk id="81" creationId="{A3DED706-F576-6969-57EA-E7B01592953F}"/>
          </ac:cxnSpMkLst>
        </pc:cxnChg>
        <pc:cxnChg chg="del mod">
          <ac:chgData name="Derek Ritz" userId="8fe56b9ef4ca82ce" providerId="LiveId" clId="{F94137B7-4296-43F9-8FD4-0B83C80334C1}" dt="2023-07-05T18:45:01.256" v="72" actId="478"/>
          <ac:cxnSpMkLst>
            <pc:docMk/>
            <pc:sldMk cId="476476050" sldId="886"/>
            <ac:cxnSpMk id="84" creationId="{7A7B438F-4462-9016-4D4A-620111E44955}"/>
          </ac:cxnSpMkLst>
        </pc:cxnChg>
        <pc:cxnChg chg="del">
          <ac:chgData name="Derek Ritz" userId="8fe56b9ef4ca82ce" providerId="LiveId" clId="{F94137B7-4296-43F9-8FD4-0B83C80334C1}" dt="2023-07-05T18:28:08.085" v="12" actId="478"/>
          <ac:cxnSpMkLst>
            <pc:docMk/>
            <pc:sldMk cId="476476050" sldId="886"/>
            <ac:cxnSpMk id="88" creationId="{41F3D933-975A-E304-4F1D-48C9EB40F162}"/>
          </ac:cxnSpMkLst>
        </pc:cxnChg>
        <pc:cxnChg chg="del">
          <ac:chgData name="Derek Ritz" userId="8fe56b9ef4ca82ce" providerId="LiveId" clId="{F94137B7-4296-43F9-8FD4-0B83C80334C1}" dt="2023-07-05T18:28:08.085" v="12" actId="478"/>
          <ac:cxnSpMkLst>
            <pc:docMk/>
            <pc:sldMk cId="476476050" sldId="886"/>
            <ac:cxnSpMk id="92" creationId="{42B3D874-A168-0D4C-EE4A-EA5F80512FEF}"/>
          </ac:cxnSpMkLst>
        </pc:cxnChg>
        <pc:cxnChg chg="add del mod">
          <ac:chgData name="Derek Ritz" userId="8fe56b9ef4ca82ce" providerId="LiveId" clId="{F94137B7-4296-43F9-8FD4-0B83C80334C1}" dt="2023-07-05T21:07:16.514" v="986" actId="478"/>
          <ac:cxnSpMkLst>
            <pc:docMk/>
            <pc:sldMk cId="476476050" sldId="886"/>
            <ac:cxnSpMk id="99" creationId="{D998A8B5-36E8-2DC7-F80A-AC9B9DAE687B}"/>
          </ac:cxnSpMkLst>
        </pc:cxnChg>
        <pc:cxnChg chg="mod">
          <ac:chgData name="Derek Ritz" userId="8fe56b9ef4ca82ce" providerId="LiveId" clId="{F94137B7-4296-43F9-8FD4-0B83C80334C1}" dt="2023-07-05T19:15:38.735" v="485" actId="1036"/>
          <ac:cxnSpMkLst>
            <pc:docMk/>
            <pc:sldMk cId="476476050" sldId="886"/>
            <ac:cxnSpMk id="103" creationId="{F8836A45-E4D8-A7F6-BFB7-C48495984733}"/>
          </ac:cxnSpMkLst>
        </pc:cxnChg>
        <pc:cxnChg chg="del mod">
          <ac:chgData name="Derek Ritz" userId="8fe56b9ef4ca82ce" providerId="LiveId" clId="{F94137B7-4296-43F9-8FD4-0B83C80334C1}" dt="2023-07-05T18:45:19.572" v="73" actId="478"/>
          <ac:cxnSpMkLst>
            <pc:docMk/>
            <pc:sldMk cId="476476050" sldId="886"/>
            <ac:cxnSpMk id="108" creationId="{A8122397-1AD7-B276-5FFB-0EFD33A34D83}"/>
          </ac:cxnSpMkLst>
        </pc:cxnChg>
        <pc:cxnChg chg="add mod">
          <ac:chgData name="Derek Ritz" userId="8fe56b9ef4ca82ce" providerId="LiveId" clId="{F94137B7-4296-43F9-8FD4-0B83C80334C1}" dt="2023-07-05T21:10:35.228" v="999" actId="208"/>
          <ac:cxnSpMkLst>
            <pc:docMk/>
            <pc:sldMk cId="476476050" sldId="886"/>
            <ac:cxnSpMk id="139" creationId="{941611CE-03AD-5569-5A4C-4E915DD2E6E0}"/>
          </ac:cxnSpMkLst>
        </pc:cxnChg>
      </pc:sldChg>
      <pc:sldChg chg="addSp delSp modSp add del mod">
        <pc:chgData name="Derek Ritz" userId="8fe56b9ef4ca82ce" providerId="LiveId" clId="{F94137B7-4296-43F9-8FD4-0B83C80334C1}" dt="2023-07-07T21:26:43.652" v="1261" actId="47"/>
        <pc:sldMkLst>
          <pc:docMk/>
          <pc:sldMk cId="1794960475" sldId="887"/>
        </pc:sldMkLst>
        <pc:spChg chg="add mod">
          <ac:chgData name="Derek Ritz" userId="8fe56b9ef4ca82ce" providerId="LiveId" clId="{F94137B7-4296-43F9-8FD4-0B83C80334C1}" dt="2023-07-06T19:41:05.322" v="1071" actId="1076"/>
          <ac:spMkLst>
            <pc:docMk/>
            <pc:sldMk cId="1794960475" sldId="887"/>
            <ac:spMk id="2" creationId="{0A03AAC9-EF87-2A2D-2054-893B3BFC5A9F}"/>
          </ac:spMkLst>
        </pc:spChg>
        <pc:spChg chg="del">
          <ac:chgData name="Derek Ritz" userId="8fe56b9ef4ca82ce" providerId="LiveId" clId="{F94137B7-4296-43F9-8FD4-0B83C80334C1}" dt="2023-07-06T19:40:25.515" v="1069" actId="478"/>
          <ac:spMkLst>
            <pc:docMk/>
            <pc:sldMk cId="1794960475" sldId="887"/>
            <ac:spMk id="9" creationId="{A2827A7D-1E77-96BA-83D7-7479DE9958B8}"/>
          </ac:spMkLst>
        </pc:spChg>
        <pc:spChg chg="add mod">
          <ac:chgData name="Derek Ritz" userId="8fe56b9ef4ca82ce" providerId="LiveId" clId="{F94137B7-4296-43F9-8FD4-0B83C80334C1}" dt="2023-07-06T19:37:58.373" v="1033" actId="20577"/>
          <ac:spMkLst>
            <pc:docMk/>
            <pc:sldMk cId="1794960475" sldId="887"/>
            <ac:spMk id="17" creationId="{AB146D28-1F67-6B4A-F588-18C1C0A908C5}"/>
          </ac:spMkLst>
        </pc:spChg>
        <pc:spChg chg="add mod">
          <ac:chgData name="Derek Ritz" userId="8fe56b9ef4ca82ce" providerId="LiveId" clId="{F94137B7-4296-43F9-8FD4-0B83C80334C1}" dt="2023-07-06T19:38:00.551" v="1034" actId="20577"/>
          <ac:spMkLst>
            <pc:docMk/>
            <pc:sldMk cId="1794960475" sldId="887"/>
            <ac:spMk id="18" creationId="{219BA5EF-6BB4-6E40-DA3B-1EC3835F2EA0}"/>
          </ac:spMkLst>
        </pc:spChg>
        <pc:spChg chg="add mod">
          <ac:chgData name="Derek Ritz" userId="8fe56b9ef4ca82ce" providerId="LiveId" clId="{F94137B7-4296-43F9-8FD4-0B83C80334C1}" dt="2023-07-06T19:39:12.748" v="1058" actId="554"/>
          <ac:spMkLst>
            <pc:docMk/>
            <pc:sldMk cId="1794960475" sldId="887"/>
            <ac:spMk id="19" creationId="{E31CA21E-13F7-5B69-F123-15C7BA2EAA2B}"/>
          </ac:spMkLst>
        </pc:spChg>
        <pc:spChg chg="add mod">
          <ac:chgData name="Derek Ritz" userId="8fe56b9ef4ca82ce" providerId="LiveId" clId="{F94137B7-4296-43F9-8FD4-0B83C80334C1}" dt="2023-07-06T19:39:19.889" v="1064" actId="1037"/>
          <ac:spMkLst>
            <pc:docMk/>
            <pc:sldMk cId="1794960475" sldId="887"/>
            <ac:spMk id="20" creationId="{E704ED65-BF1C-809C-4507-FDBF045799BD}"/>
          </ac:spMkLst>
        </pc:spChg>
        <pc:spChg chg="add mod">
          <ac:chgData name="Derek Ritz" userId="8fe56b9ef4ca82ce" providerId="LiveId" clId="{F94137B7-4296-43F9-8FD4-0B83C80334C1}" dt="2023-07-06T19:40:09.949" v="1068" actId="1035"/>
          <ac:spMkLst>
            <pc:docMk/>
            <pc:sldMk cId="1794960475" sldId="887"/>
            <ac:spMk id="21" creationId="{EB1058DF-817F-2CA1-5446-B3875B0CFD0F}"/>
          </ac:spMkLst>
        </pc:spChg>
        <pc:spChg chg="add mod ord">
          <ac:chgData name="Derek Ritz" userId="8fe56b9ef4ca82ce" providerId="LiveId" clId="{F94137B7-4296-43F9-8FD4-0B83C80334C1}" dt="2023-07-06T19:45:24.671" v="1082" actId="167"/>
          <ac:spMkLst>
            <pc:docMk/>
            <pc:sldMk cId="1794960475" sldId="887"/>
            <ac:spMk id="22" creationId="{100444D4-0AF7-E09F-12E2-E0917C11020D}"/>
          </ac:spMkLst>
        </pc:spChg>
        <pc:picChg chg="del">
          <ac:chgData name="Derek Ritz" userId="8fe56b9ef4ca82ce" providerId="LiveId" clId="{F94137B7-4296-43F9-8FD4-0B83C80334C1}" dt="2023-07-06T19:36:19.451" v="1018" actId="478"/>
          <ac:picMkLst>
            <pc:docMk/>
            <pc:sldMk cId="1794960475" sldId="887"/>
            <ac:picMk id="3" creationId="{B1E48589-8577-FC62-5DF5-D8D8DF50DD41}"/>
          </ac:picMkLst>
        </pc:picChg>
        <pc:picChg chg="mod ord">
          <ac:chgData name="Derek Ritz" userId="8fe56b9ef4ca82ce" providerId="LiveId" clId="{F94137B7-4296-43F9-8FD4-0B83C80334C1}" dt="2023-07-06T20:21:05.879" v="1253" actId="167"/>
          <ac:picMkLst>
            <pc:docMk/>
            <pc:sldMk cId="1794960475" sldId="887"/>
            <ac:picMk id="4" creationId="{72E512AC-9B2E-45BA-BF95-75A22A2A0299}"/>
          </ac:picMkLst>
        </pc:picChg>
      </pc:sldChg>
      <pc:sldChg chg="addSp delSp modSp new mod">
        <pc:chgData name="Derek Ritz" userId="8fe56b9ef4ca82ce" providerId="LiveId" clId="{F94137B7-4296-43F9-8FD4-0B83C80334C1}" dt="2023-07-06T20:52:01.820" v="1260" actId="931"/>
        <pc:sldMkLst>
          <pc:docMk/>
          <pc:sldMk cId="1836626926" sldId="888"/>
        </pc:sldMkLst>
        <pc:spChg chg="add mod">
          <ac:chgData name="Derek Ritz" userId="8fe56b9ef4ca82ce" providerId="LiveId" clId="{F94137B7-4296-43F9-8FD4-0B83C80334C1}" dt="2023-07-06T20:11:08.686" v="1113" actId="207"/>
          <ac:spMkLst>
            <pc:docMk/>
            <pc:sldMk cId="1836626926" sldId="888"/>
            <ac:spMk id="4" creationId="{27C6BD00-189D-4AD8-9459-B553FD123174}"/>
          </ac:spMkLst>
        </pc:spChg>
        <pc:spChg chg="add mod">
          <ac:chgData name="Derek Ritz" userId="8fe56b9ef4ca82ce" providerId="LiveId" clId="{F94137B7-4296-43F9-8FD4-0B83C80334C1}" dt="2023-07-06T20:11:08.686" v="1113" actId="207"/>
          <ac:spMkLst>
            <pc:docMk/>
            <pc:sldMk cId="1836626926" sldId="888"/>
            <ac:spMk id="5" creationId="{E948B474-C226-9969-D2B1-D05675A55865}"/>
          </ac:spMkLst>
        </pc:spChg>
        <pc:spChg chg="add mod">
          <ac:chgData name="Derek Ritz" userId="8fe56b9ef4ca82ce" providerId="LiveId" clId="{F94137B7-4296-43F9-8FD4-0B83C80334C1}" dt="2023-07-06T20:11:08.686" v="1113" actId="207"/>
          <ac:spMkLst>
            <pc:docMk/>
            <pc:sldMk cId="1836626926" sldId="888"/>
            <ac:spMk id="6" creationId="{AE0E3AEC-B93E-B324-88CE-3FADF440BFF1}"/>
          </ac:spMkLst>
        </pc:spChg>
        <pc:spChg chg="add mod">
          <ac:chgData name="Derek Ritz" userId="8fe56b9ef4ca82ce" providerId="LiveId" clId="{F94137B7-4296-43F9-8FD4-0B83C80334C1}" dt="2023-07-06T20:11:25.611" v="1118" actId="1035"/>
          <ac:spMkLst>
            <pc:docMk/>
            <pc:sldMk cId="1836626926" sldId="888"/>
            <ac:spMk id="7" creationId="{362E7526-8253-C183-FC6D-EA796B5F3522}"/>
          </ac:spMkLst>
        </pc:spChg>
        <pc:spChg chg="add mod ord">
          <ac:chgData name="Derek Ritz" userId="8fe56b9ef4ca82ce" providerId="LiveId" clId="{F94137B7-4296-43F9-8FD4-0B83C80334C1}" dt="2023-07-06T20:20:20.903" v="1252" actId="208"/>
          <ac:spMkLst>
            <pc:docMk/>
            <pc:sldMk cId="1836626926" sldId="888"/>
            <ac:spMk id="8" creationId="{518D52EA-CFDB-8BF0-7E06-B5EB87A9AC3C}"/>
          </ac:spMkLst>
        </pc:spChg>
        <pc:spChg chg="add mod ord">
          <ac:chgData name="Derek Ritz" userId="8fe56b9ef4ca82ce" providerId="LiveId" clId="{F94137B7-4296-43F9-8FD4-0B83C80334C1}" dt="2023-07-06T20:20:20.903" v="1252" actId="208"/>
          <ac:spMkLst>
            <pc:docMk/>
            <pc:sldMk cId="1836626926" sldId="888"/>
            <ac:spMk id="9" creationId="{95A864E6-65D6-D7C9-CC18-4F55ADB3CAB4}"/>
          </ac:spMkLst>
        </pc:spChg>
        <pc:spChg chg="add mod ord">
          <ac:chgData name="Derek Ritz" userId="8fe56b9ef4ca82ce" providerId="LiveId" clId="{F94137B7-4296-43F9-8FD4-0B83C80334C1}" dt="2023-07-06T20:20:20.903" v="1252" actId="208"/>
          <ac:spMkLst>
            <pc:docMk/>
            <pc:sldMk cId="1836626926" sldId="888"/>
            <ac:spMk id="10" creationId="{11D7B316-E475-F92D-4664-330444443DD7}"/>
          </ac:spMkLst>
        </pc:spChg>
        <pc:spChg chg="add mod ord">
          <ac:chgData name="Derek Ritz" userId="8fe56b9ef4ca82ce" providerId="LiveId" clId="{F94137B7-4296-43F9-8FD4-0B83C80334C1}" dt="2023-07-06T20:20:20.903" v="1252" actId="208"/>
          <ac:spMkLst>
            <pc:docMk/>
            <pc:sldMk cId="1836626926" sldId="888"/>
            <ac:spMk id="11" creationId="{8FA50ED3-D196-AB1C-31F3-2FA3DAB4EAFF}"/>
          </ac:spMkLst>
        </pc:spChg>
        <pc:spChg chg="add mod">
          <ac:chgData name="Derek Ritz" userId="8fe56b9ef4ca82ce" providerId="LiveId" clId="{F94137B7-4296-43F9-8FD4-0B83C80334C1}" dt="2023-07-06T20:15:54.243" v="1194" actId="1076"/>
          <ac:spMkLst>
            <pc:docMk/>
            <pc:sldMk cId="1836626926" sldId="888"/>
            <ac:spMk id="12" creationId="{1C1DA12A-32E3-A048-4A01-9035B20500B4}"/>
          </ac:spMkLst>
        </pc:spChg>
        <pc:spChg chg="add mod">
          <ac:chgData name="Derek Ritz" userId="8fe56b9ef4ca82ce" providerId="LiveId" clId="{F94137B7-4296-43F9-8FD4-0B83C80334C1}" dt="2023-07-06T20:13:48.438" v="1142" actId="1076"/>
          <ac:spMkLst>
            <pc:docMk/>
            <pc:sldMk cId="1836626926" sldId="888"/>
            <ac:spMk id="13" creationId="{24A2B3D7-AE2D-6F6D-E3FC-667492AC04AB}"/>
          </ac:spMkLst>
        </pc:spChg>
        <pc:spChg chg="add mod">
          <ac:chgData name="Derek Ritz" userId="8fe56b9ef4ca82ce" providerId="LiveId" clId="{F94137B7-4296-43F9-8FD4-0B83C80334C1}" dt="2023-07-06T20:13:38.749" v="1141" actId="1038"/>
          <ac:spMkLst>
            <pc:docMk/>
            <pc:sldMk cId="1836626926" sldId="888"/>
            <ac:spMk id="14" creationId="{98EB1CAF-B84B-0593-6DBC-6E2D431BC3CE}"/>
          </ac:spMkLst>
        </pc:spChg>
        <pc:spChg chg="add mod">
          <ac:chgData name="Derek Ritz" userId="8fe56b9ef4ca82ce" providerId="LiveId" clId="{F94137B7-4296-43F9-8FD4-0B83C80334C1}" dt="2023-07-06T20:14:02.190" v="1144" actId="1076"/>
          <ac:spMkLst>
            <pc:docMk/>
            <pc:sldMk cId="1836626926" sldId="888"/>
            <ac:spMk id="15" creationId="{1CD157E0-319F-CB59-454F-9B4CEC09BD88}"/>
          </ac:spMkLst>
        </pc:spChg>
        <pc:spChg chg="add mod">
          <ac:chgData name="Derek Ritz" userId="8fe56b9ef4ca82ce" providerId="LiveId" clId="{F94137B7-4296-43F9-8FD4-0B83C80334C1}" dt="2023-07-06T20:14:19.102" v="1146" actId="1076"/>
          <ac:spMkLst>
            <pc:docMk/>
            <pc:sldMk cId="1836626926" sldId="888"/>
            <ac:spMk id="16" creationId="{F003ECD0-5690-32B4-DB84-582B7BC70B36}"/>
          </ac:spMkLst>
        </pc:spChg>
        <pc:spChg chg="add mod">
          <ac:chgData name="Derek Ritz" userId="8fe56b9ef4ca82ce" providerId="LiveId" clId="{F94137B7-4296-43F9-8FD4-0B83C80334C1}" dt="2023-07-06T20:13:27.575" v="1136" actId="1037"/>
          <ac:spMkLst>
            <pc:docMk/>
            <pc:sldMk cId="1836626926" sldId="888"/>
            <ac:spMk id="17" creationId="{0726F4E8-5C27-6C42-6896-07E54AA8648E}"/>
          </ac:spMkLst>
        </pc:spChg>
        <pc:spChg chg="add mod">
          <ac:chgData name="Derek Ritz" userId="8fe56b9ef4ca82ce" providerId="LiveId" clId="{F94137B7-4296-43F9-8FD4-0B83C80334C1}" dt="2023-07-06T20:13:57.619" v="1143" actId="1076"/>
          <ac:spMkLst>
            <pc:docMk/>
            <pc:sldMk cId="1836626926" sldId="888"/>
            <ac:spMk id="18" creationId="{369145E8-CC5D-9056-0758-1F2F921ACEF5}"/>
          </ac:spMkLst>
        </pc:spChg>
        <pc:spChg chg="add mod">
          <ac:chgData name="Derek Ritz" userId="8fe56b9ef4ca82ce" providerId="LiveId" clId="{F94137B7-4296-43F9-8FD4-0B83C80334C1}" dt="2023-07-06T20:13:57.619" v="1143" actId="1076"/>
          <ac:spMkLst>
            <pc:docMk/>
            <pc:sldMk cId="1836626926" sldId="888"/>
            <ac:spMk id="19" creationId="{6A52E73E-64C8-14EC-D30D-4781D760C895}"/>
          </ac:spMkLst>
        </pc:spChg>
        <pc:spChg chg="add mod">
          <ac:chgData name="Derek Ritz" userId="8fe56b9ef4ca82ce" providerId="LiveId" clId="{F94137B7-4296-43F9-8FD4-0B83C80334C1}" dt="2023-07-06T20:13:12.103" v="1129"/>
          <ac:spMkLst>
            <pc:docMk/>
            <pc:sldMk cId="1836626926" sldId="888"/>
            <ac:spMk id="20" creationId="{2D576932-6FB1-BE0A-291C-ADEB1996CD66}"/>
          </ac:spMkLst>
        </pc:spChg>
        <pc:spChg chg="add mod">
          <ac:chgData name="Derek Ritz" userId="8fe56b9ef4ca82ce" providerId="LiveId" clId="{F94137B7-4296-43F9-8FD4-0B83C80334C1}" dt="2023-07-06T20:18:22.179" v="1250" actId="1037"/>
          <ac:spMkLst>
            <pc:docMk/>
            <pc:sldMk cId="1836626926" sldId="888"/>
            <ac:spMk id="21" creationId="{920C9352-2E06-4266-40B0-4224CA6D4A19}"/>
          </ac:spMkLst>
        </pc:spChg>
        <pc:spChg chg="add mod">
          <ac:chgData name="Derek Ritz" userId="8fe56b9ef4ca82ce" providerId="LiveId" clId="{F94137B7-4296-43F9-8FD4-0B83C80334C1}" dt="2023-07-06T20:15:30.820" v="1191" actId="554"/>
          <ac:spMkLst>
            <pc:docMk/>
            <pc:sldMk cId="1836626926" sldId="888"/>
            <ac:spMk id="22" creationId="{B8C2A112-D148-418A-23A5-F957B12F8616}"/>
          </ac:spMkLst>
        </pc:spChg>
        <pc:spChg chg="add mod">
          <ac:chgData name="Derek Ritz" userId="8fe56b9ef4ca82ce" providerId="LiveId" clId="{F94137B7-4296-43F9-8FD4-0B83C80334C1}" dt="2023-07-06T20:15:30.820" v="1191" actId="554"/>
          <ac:spMkLst>
            <pc:docMk/>
            <pc:sldMk cId="1836626926" sldId="888"/>
            <ac:spMk id="23" creationId="{976276B1-29C6-C265-E1B3-DA8279902546}"/>
          </ac:spMkLst>
        </pc:spChg>
        <pc:spChg chg="add mod">
          <ac:chgData name="Derek Ritz" userId="8fe56b9ef4ca82ce" providerId="LiveId" clId="{F94137B7-4296-43F9-8FD4-0B83C80334C1}" dt="2023-07-06T20:16:22.174" v="1222" actId="1036"/>
          <ac:spMkLst>
            <pc:docMk/>
            <pc:sldMk cId="1836626926" sldId="888"/>
            <ac:spMk id="24" creationId="{C235BDCE-62A4-6AF1-3DFF-4946A61929B3}"/>
          </ac:spMkLst>
        </pc:spChg>
        <pc:spChg chg="add mod">
          <ac:chgData name="Derek Ritz" userId="8fe56b9ef4ca82ce" providerId="LiveId" clId="{F94137B7-4296-43F9-8FD4-0B83C80334C1}" dt="2023-07-06T20:16:50.322" v="1239" actId="1036"/>
          <ac:spMkLst>
            <pc:docMk/>
            <pc:sldMk cId="1836626926" sldId="888"/>
            <ac:spMk id="25" creationId="{C2DCEA5C-9D86-4B16-AFD1-372AAC4C7B3D}"/>
          </ac:spMkLst>
        </pc:spChg>
        <pc:spChg chg="add mod">
          <ac:chgData name="Derek Ritz" userId="8fe56b9ef4ca82ce" providerId="LiveId" clId="{F94137B7-4296-43F9-8FD4-0B83C80334C1}" dt="2023-07-06T20:17:33.278" v="1242" actId="1076"/>
          <ac:spMkLst>
            <pc:docMk/>
            <pc:sldMk cId="1836626926" sldId="888"/>
            <ac:spMk id="26" creationId="{58A76AFF-2C74-0EEA-4BEB-8DBC21419F7B}"/>
          </ac:spMkLst>
        </pc:spChg>
        <pc:spChg chg="add mod">
          <ac:chgData name="Derek Ritz" userId="8fe56b9ef4ca82ce" providerId="LiveId" clId="{F94137B7-4296-43F9-8FD4-0B83C80334C1}" dt="2023-07-06T20:17:46.084" v="1244" actId="1076"/>
          <ac:spMkLst>
            <pc:docMk/>
            <pc:sldMk cId="1836626926" sldId="888"/>
            <ac:spMk id="27" creationId="{965C150A-8ECF-57DB-C093-6817AC25AF17}"/>
          </ac:spMkLst>
        </pc:spChg>
        <pc:spChg chg="add mod">
          <ac:chgData name="Derek Ritz" userId="8fe56b9ef4ca82ce" providerId="LiveId" clId="{F94137B7-4296-43F9-8FD4-0B83C80334C1}" dt="2023-07-06T20:17:40.239" v="1243" actId="1076"/>
          <ac:spMkLst>
            <pc:docMk/>
            <pc:sldMk cId="1836626926" sldId="888"/>
            <ac:spMk id="28" creationId="{BE1307DB-1CE6-14C1-0F1C-A44FED55BCAB}"/>
          </ac:spMkLst>
        </pc:spChg>
        <pc:spChg chg="add mod ord">
          <ac:chgData name="Derek Ritz" userId="8fe56b9ef4ca82ce" providerId="LiveId" clId="{F94137B7-4296-43F9-8FD4-0B83C80334C1}" dt="2023-07-06T20:21:43.991" v="1258" actId="167"/>
          <ac:spMkLst>
            <pc:docMk/>
            <pc:sldMk cId="1836626926" sldId="888"/>
            <ac:spMk id="29" creationId="{139453BC-2654-39E0-7532-094A512E78BE}"/>
          </ac:spMkLst>
        </pc:spChg>
        <pc:picChg chg="add del mod">
          <ac:chgData name="Derek Ritz" userId="8fe56b9ef4ca82ce" providerId="LiveId" clId="{F94137B7-4296-43F9-8FD4-0B83C80334C1}" dt="2023-07-06T20:51:52.316" v="1259" actId="478"/>
          <ac:picMkLst>
            <pc:docMk/>
            <pc:sldMk cId="1836626926" sldId="888"/>
            <ac:picMk id="3" creationId="{177A9775-7083-76D0-4898-09C9352962AD}"/>
          </ac:picMkLst>
        </pc:picChg>
        <pc:picChg chg="add mod">
          <ac:chgData name="Derek Ritz" userId="8fe56b9ef4ca82ce" providerId="LiveId" clId="{F94137B7-4296-43F9-8FD4-0B83C80334C1}" dt="2023-07-06T20:52:01.820" v="1260" actId="931"/>
          <ac:picMkLst>
            <pc:docMk/>
            <pc:sldMk cId="1836626926" sldId="888"/>
            <ac:picMk id="31" creationId="{79D0A97D-14CA-9DEE-4601-6E727061F375}"/>
          </ac:picMkLst>
        </pc:picChg>
      </pc:sldChg>
      <pc:sldChg chg="addSp delSp modSp add mod">
        <pc:chgData name="Derek Ritz" userId="8fe56b9ef4ca82ce" providerId="LiveId" clId="{F94137B7-4296-43F9-8FD4-0B83C80334C1}" dt="2023-07-15T01:33:04.683" v="1613" actId="14861"/>
        <pc:sldMkLst>
          <pc:docMk/>
          <pc:sldMk cId="637425252" sldId="889"/>
        </pc:sldMkLst>
        <pc:spChg chg="add mod ord">
          <ac:chgData name="Derek Ritz" userId="8fe56b9ef4ca82ce" providerId="LiveId" clId="{F94137B7-4296-43F9-8FD4-0B83C80334C1}" dt="2023-07-15T01:31:31.360" v="1610" actId="207"/>
          <ac:spMkLst>
            <pc:docMk/>
            <pc:sldMk cId="637425252" sldId="889"/>
            <ac:spMk id="28" creationId="{5D2D186F-6667-19AF-A471-E1F3B60CD548}"/>
          </ac:spMkLst>
        </pc:spChg>
        <pc:spChg chg="add mod ord">
          <ac:chgData name="Derek Ritz" userId="8fe56b9ef4ca82ce" providerId="LiveId" clId="{F94137B7-4296-43F9-8FD4-0B83C80334C1}" dt="2023-07-15T01:31:11.549" v="1608" actId="167"/>
          <ac:spMkLst>
            <pc:docMk/>
            <pc:sldMk cId="637425252" sldId="889"/>
            <ac:spMk id="32" creationId="{29A52A2A-2F2F-084F-84CD-4CE7128ADB4B}"/>
          </ac:spMkLst>
        </pc:spChg>
        <pc:spChg chg="add mod">
          <ac:chgData name="Derek Ritz" userId="8fe56b9ef4ca82ce" providerId="LiveId" clId="{F94137B7-4296-43F9-8FD4-0B83C80334C1}" dt="2023-07-15T01:31:44.010" v="1611"/>
          <ac:spMkLst>
            <pc:docMk/>
            <pc:sldMk cId="637425252" sldId="889"/>
            <ac:spMk id="39" creationId="{900AE9EC-4B1B-E8CC-DABE-253454B9B141}"/>
          </ac:spMkLst>
        </pc:spChg>
        <pc:spChg chg="add del mod">
          <ac:chgData name="Derek Ritz" userId="8fe56b9ef4ca82ce" providerId="LiveId" clId="{F94137B7-4296-43F9-8FD4-0B83C80334C1}" dt="2023-07-07T21:42:19.639" v="1407" actId="478"/>
          <ac:spMkLst>
            <pc:docMk/>
            <pc:sldMk cId="637425252" sldId="889"/>
            <ac:spMk id="44" creationId="{D5DEAD1E-B88F-0AC5-0278-7A6C67E6543E}"/>
          </ac:spMkLst>
        </pc:spChg>
        <pc:spChg chg="add del mod">
          <ac:chgData name="Derek Ritz" userId="8fe56b9ef4ca82ce" providerId="LiveId" clId="{F94137B7-4296-43F9-8FD4-0B83C80334C1}" dt="2023-07-07T21:42:08.700" v="1405" actId="21"/>
          <ac:spMkLst>
            <pc:docMk/>
            <pc:sldMk cId="637425252" sldId="889"/>
            <ac:spMk id="46" creationId="{AE3C5068-A979-4F14-4EBE-92DB9043A6C6}"/>
          </ac:spMkLst>
        </pc:spChg>
        <pc:spChg chg="del">
          <ac:chgData name="Derek Ritz" userId="8fe56b9ef4ca82ce" providerId="LiveId" clId="{F94137B7-4296-43F9-8FD4-0B83C80334C1}" dt="2023-07-07T21:37:51.899" v="1386" actId="478"/>
          <ac:spMkLst>
            <pc:docMk/>
            <pc:sldMk cId="637425252" sldId="889"/>
            <ac:spMk id="51" creationId="{7B41E975-5A95-88CE-A16F-66C73ADEC98A}"/>
          </ac:spMkLst>
        </pc:spChg>
        <pc:spChg chg="del">
          <ac:chgData name="Derek Ritz" userId="8fe56b9ef4ca82ce" providerId="LiveId" clId="{F94137B7-4296-43F9-8FD4-0B83C80334C1}" dt="2023-07-07T21:38:26.489" v="1388" actId="478"/>
          <ac:spMkLst>
            <pc:docMk/>
            <pc:sldMk cId="637425252" sldId="889"/>
            <ac:spMk id="52" creationId="{F71E7768-54C1-BA3E-B0F7-AA241ECB0CA6}"/>
          </ac:spMkLst>
        </pc:spChg>
        <pc:spChg chg="add mod">
          <ac:chgData name="Derek Ritz" userId="8fe56b9ef4ca82ce" providerId="LiveId" clId="{F94137B7-4296-43F9-8FD4-0B83C80334C1}" dt="2023-07-07T21:48:08.286" v="1521" actId="1076"/>
          <ac:spMkLst>
            <pc:docMk/>
            <pc:sldMk cId="637425252" sldId="889"/>
            <ac:spMk id="62" creationId="{FF4682AC-18F0-0C1C-B33F-AE7A5D0C4F4B}"/>
          </ac:spMkLst>
        </pc:spChg>
        <pc:spChg chg="del">
          <ac:chgData name="Derek Ritz" userId="8fe56b9ef4ca82ce" providerId="LiveId" clId="{F94137B7-4296-43F9-8FD4-0B83C80334C1}" dt="2023-07-15T01:31:02.916" v="1606" actId="478"/>
          <ac:spMkLst>
            <pc:docMk/>
            <pc:sldMk cId="637425252" sldId="889"/>
            <ac:spMk id="82" creationId="{CF889A01-0415-9F93-9555-93BAD8729273}"/>
          </ac:spMkLst>
        </pc:spChg>
        <pc:spChg chg="del">
          <ac:chgData name="Derek Ritz" userId="8fe56b9ef4ca82ce" providerId="LiveId" clId="{F94137B7-4296-43F9-8FD4-0B83C80334C1}" dt="2023-07-15T01:31:02.916" v="1606" actId="478"/>
          <ac:spMkLst>
            <pc:docMk/>
            <pc:sldMk cId="637425252" sldId="889"/>
            <ac:spMk id="89" creationId="{0C41760F-0A5B-2540-55BE-DB2AC232F035}"/>
          </ac:spMkLst>
        </pc:spChg>
        <pc:spChg chg="ord">
          <ac:chgData name="Derek Ritz" userId="8fe56b9ef4ca82ce" providerId="LiveId" clId="{F94137B7-4296-43F9-8FD4-0B83C80334C1}" dt="2023-07-15T01:31:17.680" v="1609" actId="167"/>
          <ac:spMkLst>
            <pc:docMk/>
            <pc:sldMk cId="637425252" sldId="889"/>
            <ac:spMk id="90" creationId="{E37173F3-9A58-658A-05C3-E74BC4E5C558}"/>
          </ac:spMkLst>
        </pc:spChg>
        <pc:spChg chg="mod">
          <ac:chgData name="Derek Ritz" userId="8fe56b9ef4ca82ce" providerId="LiveId" clId="{F94137B7-4296-43F9-8FD4-0B83C80334C1}" dt="2023-07-07T21:44:49.057" v="1456" actId="1038"/>
          <ac:spMkLst>
            <pc:docMk/>
            <pc:sldMk cId="637425252" sldId="889"/>
            <ac:spMk id="133" creationId="{E943B7A1-8F0F-7723-254C-EB36163F4A39}"/>
          </ac:spMkLst>
        </pc:spChg>
        <pc:spChg chg="mod">
          <ac:chgData name="Derek Ritz" userId="8fe56b9ef4ca82ce" providerId="LiveId" clId="{F94137B7-4296-43F9-8FD4-0B83C80334C1}" dt="2023-07-07T21:44:49.057" v="1456" actId="1038"/>
          <ac:spMkLst>
            <pc:docMk/>
            <pc:sldMk cId="637425252" sldId="889"/>
            <ac:spMk id="134" creationId="{7F992F3A-1043-244E-1403-341DB179C216}"/>
          </ac:spMkLst>
        </pc:spChg>
        <pc:spChg chg="mod">
          <ac:chgData name="Derek Ritz" userId="8fe56b9ef4ca82ce" providerId="LiveId" clId="{F94137B7-4296-43F9-8FD4-0B83C80334C1}" dt="2023-07-07T21:46:29.144" v="1465" actId="554"/>
          <ac:spMkLst>
            <pc:docMk/>
            <pc:sldMk cId="637425252" sldId="889"/>
            <ac:spMk id="138" creationId="{CDE8CB5F-2661-AC8F-07A0-71F55641BFE8}"/>
          </ac:spMkLst>
        </pc:spChg>
        <pc:picChg chg="add mod">
          <ac:chgData name="Derek Ritz" userId="8fe56b9ef4ca82ce" providerId="LiveId" clId="{F94137B7-4296-43F9-8FD4-0B83C80334C1}" dt="2023-07-07T21:44:26.292" v="1454" actId="1038"/>
          <ac:picMkLst>
            <pc:docMk/>
            <pc:sldMk cId="637425252" sldId="889"/>
            <ac:picMk id="2" creationId="{756FD15D-A0A6-A83D-C180-F40D58393ABA}"/>
          </ac:picMkLst>
        </pc:picChg>
        <pc:picChg chg="add mod">
          <ac:chgData name="Derek Ritz" userId="8fe56b9ef4ca82ce" providerId="LiveId" clId="{F94137B7-4296-43F9-8FD4-0B83C80334C1}" dt="2023-07-07T21:44:12.784" v="1450" actId="1038"/>
          <ac:picMkLst>
            <pc:docMk/>
            <pc:sldMk cId="637425252" sldId="889"/>
            <ac:picMk id="3" creationId="{194F7E05-46B7-7EE0-6087-5CA33E1DBCAB}"/>
          </ac:picMkLst>
        </pc:picChg>
        <pc:picChg chg="mod">
          <ac:chgData name="Derek Ritz" userId="8fe56b9ef4ca82ce" providerId="LiveId" clId="{F94137B7-4296-43F9-8FD4-0B83C80334C1}" dt="2023-07-15T01:33:04.683" v="1613" actId="14861"/>
          <ac:picMkLst>
            <pc:docMk/>
            <pc:sldMk cId="637425252" sldId="889"/>
            <ac:picMk id="11" creationId="{080EFE14-5CAF-6536-002F-65442E5AAA69}"/>
          </ac:picMkLst>
        </pc:picChg>
        <pc:picChg chg="mod">
          <ac:chgData name="Derek Ritz" userId="8fe56b9ef4ca82ce" providerId="LiveId" clId="{F94137B7-4296-43F9-8FD4-0B83C80334C1}" dt="2023-07-15T01:33:04.683" v="1613" actId="14861"/>
          <ac:picMkLst>
            <pc:docMk/>
            <pc:sldMk cId="637425252" sldId="889"/>
            <ac:picMk id="13" creationId="{E58FCF2A-92C1-3083-8B95-3E8EC284EF20}"/>
          </ac:picMkLst>
        </pc:picChg>
        <pc:picChg chg="add mod ord">
          <ac:chgData name="Derek Ritz" userId="8fe56b9ef4ca82ce" providerId="LiveId" clId="{F94137B7-4296-43F9-8FD4-0B83C80334C1}" dt="2023-07-15T01:31:11.549" v="1608" actId="167"/>
          <ac:picMkLst>
            <pc:docMk/>
            <pc:sldMk cId="637425252" sldId="889"/>
            <ac:picMk id="31" creationId="{120D9F44-A332-1671-4FFE-8D295A276A1C}"/>
          </ac:picMkLst>
        </pc:picChg>
        <pc:picChg chg="mod">
          <ac:chgData name="Derek Ritz" userId="8fe56b9ef4ca82ce" providerId="LiveId" clId="{F94137B7-4296-43F9-8FD4-0B83C80334C1}" dt="2023-07-07T21:44:12.784" v="1450" actId="1038"/>
          <ac:picMkLst>
            <pc:docMk/>
            <pc:sldMk cId="637425252" sldId="889"/>
            <ac:picMk id="47" creationId="{CE4FA65B-4868-0397-CF87-10B0394E33CF}"/>
          </ac:picMkLst>
        </pc:picChg>
        <pc:picChg chg="add mod">
          <ac:chgData name="Derek Ritz" userId="8fe56b9ef4ca82ce" providerId="LiveId" clId="{F94137B7-4296-43F9-8FD4-0B83C80334C1}" dt="2023-07-07T21:44:26.292" v="1454" actId="1038"/>
          <ac:picMkLst>
            <pc:docMk/>
            <pc:sldMk cId="637425252" sldId="889"/>
            <ac:picMk id="53" creationId="{C54285B0-C5B8-CFB1-31B1-AE99BAA89CC3}"/>
          </ac:picMkLst>
        </pc:picChg>
        <pc:picChg chg="add mod">
          <ac:chgData name="Derek Ritz" userId="8fe56b9ef4ca82ce" providerId="LiveId" clId="{F94137B7-4296-43F9-8FD4-0B83C80334C1}" dt="2023-07-07T21:45:55.994" v="1464" actId="1036"/>
          <ac:picMkLst>
            <pc:docMk/>
            <pc:sldMk cId="637425252" sldId="889"/>
            <ac:picMk id="58" creationId="{F07C170C-BF1E-7FEF-C0EC-9CED2D0A348F}"/>
          </ac:picMkLst>
        </pc:picChg>
        <pc:picChg chg="add mod">
          <ac:chgData name="Derek Ritz" userId="8fe56b9ef4ca82ce" providerId="LiveId" clId="{F94137B7-4296-43F9-8FD4-0B83C80334C1}" dt="2023-07-07T21:45:55.994" v="1464" actId="1036"/>
          <ac:picMkLst>
            <pc:docMk/>
            <pc:sldMk cId="637425252" sldId="889"/>
            <ac:picMk id="61" creationId="{12D7326C-520A-BEAC-053D-9F5CE7894A2D}"/>
          </ac:picMkLst>
        </pc:picChg>
        <pc:picChg chg="del">
          <ac:chgData name="Derek Ritz" userId="8fe56b9ef4ca82ce" providerId="LiveId" clId="{F94137B7-4296-43F9-8FD4-0B83C80334C1}" dt="2023-07-15T01:31:02.916" v="1606" actId="478"/>
          <ac:picMkLst>
            <pc:docMk/>
            <pc:sldMk cId="637425252" sldId="889"/>
            <ac:picMk id="86" creationId="{4CC6649E-5C92-E0D8-2101-1A0CC6B3C0F2}"/>
          </ac:picMkLst>
        </pc:picChg>
        <pc:cxnChg chg="add mod">
          <ac:chgData name="Derek Ritz" userId="8fe56b9ef4ca82ce" providerId="LiveId" clId="{F94137B7-4296-43F9-8FD4-0B83C80334C1}" dt="2023-07-07T21:44:12.784" v="1450" actId="1038"/>
          <ac:cxnSpMkLst>
            <pc:docMk/>
            <pc:sldMk cId="637425252" sldId="889"/>
            <ac:cxnSpMk id="26" creationId="{4A6BC1D8-AA19-F3F1-37FC-13A091E13BCC}"/>
          </ac:cxnSpMkLst>
        </pc:cxnChg>
        <pc:cxnChg chg="add mod">
          <ac:chgData name="Derek Ritz" userId="8fe56b9ef4ca82ce" providerId="LiveId" clId="{F94137B7-4296-43F9-8FD4-0B83C80334C1}" dt="2023-07-07T21:44:26.292" v="1454" actId="1038"/>
          <ac:cxnSpMkLst>
            <pc:docMk/>
            <pc:sldMk cId="637425252" sldId="889"/>
            <ac:cxnSpMk id="37" creationId="{947A393B-BA64-D35E-432C-14982A4E41EF}"/>
          </ac:cxnSpMkLst>
        </pc:cxnChg>
        <pc:cxnChg chg="del mod">
          <ac:chgData name="Derek Ritz" userId="8fe56b9ef4ca82ce" providerId="LiveId" clId="{F94137B7-4296-43F9-8FD4-0B83C80334C1}" dt="2023-07-07T21:37:54.136" v="1387" actId="478"/>
          <ac:cxnSpMkLst>
            <pc:docMk/>
            <pc:sldMk cId="637425252" sldId="889"/>
            <ac:cxnSpMk id="54" creationId="{7E68A4A1-E2D5-0955-D9A2-4948782ABEEC}"/>
          </ac:cxnSpMkLst>
        </pc:cxnChg>
        <pc:cxnChg chg="del mod">
          <ac:chgData name="Derek Ritz" userId="8fe56b9ef4ca82ce" providerId="LiveId" clId="{F94137B7-4296-43F9-8FD4-0B83C80334C1}" dt="2023-07-07T21:38:27.851" v="1389" actId="478"/>
          <ac:cxnSpMkLst>
            <pc:docMk/>
            <pc:sldMk cId="637425252" sldId="889"/>
            <ac:cxnSpMk id="56" creationId="{B9CB399E-3A54-3699-A464-710E2A9E6F70}"/>
          </ac:cxnSpMkLst>
        </pc:cxnChg>
        <pc:cxnChg chg="del mod">
          <ac:chgData name="Derek Ritz" userId="8fe56b9ef4ca82ce" providerId="LiveId" clId="{F94137B7-4296-43F9-8FD4-0B83C80334C1}" dt="2023-07-07T21:46:58.943" v="1466" actId="478"/>
          <ac:cxnSpMkLst>
            <pc:docMk/>
            <pc:sldMk cId="637425252" sldId="889"/>
            <ac:cxnSpMk id="63" creationId="{150235F4-8E49-92E8-9C33-57DA41FA3FAB}"/>
          </ac:cxnSpMkLst>
        </pc:cxnChg>
        <pc:cxnChg chg="mod">
          <ac:chgData name="Derek Ritz" userId="8fe56b9ef4ca82ce" providerId="LiveId" clId="{F94137B7-4296-43F9-8FD4-0B83C80334C1}" dt="2023-07-07T21:46:29.144" v="1465" actId="554"/>
          <ac:cxnSpMkLst>
            <pc:docMk/>
            <pc:sldMk cId="637425252" sldId="889"/>
            <ac:cxnSpMk id="67" creationId="{CD9FA4F2-B675-05D5-E130-FDB382780B88}"/>
          </ac:cxnSpMkLst>
        </pc:cxnChg>
        <pc:cxnChg chg="mod">
          <ac:chgData name="Derek Ritz" userId="8fe56b9ef4ca82ce" providerId="LiveId" clId="{F94137B7-4296-43F9-8FD4-0B83C80334C1}" dt="2023-07-07T21:46:29.144" v="1465" actId="554"/>
          <ac:cxnSpMkLst>
            <pc:docMk/>
            <pc:sldMk cId="637425252" sldId="889"/>
            <ac:cxnSpMk id="139" creationId="{941611CE-03AD-5569-5A4C-4E915DD2E6E0}"/>
          </ac:cxnSpMkLst>
        </pc:cxnChg>
      </pc:sldChg>
      <pc:sldChg chg="addSp modSp new mod">
        <pc:chgData name="Derek Ritz" userId="8fe56b9ef4ca82ce" providerId="LiveId" clId="{F94137B7-4296-43F9-8FD4-0B83C80334C1}" dt="2023-07-11T18:07:48.709" v="1527" actId="1076"/>
        <pc:sldMkLst>
          <pc:docMk/>
          <pc:sldMk cId="3033990832" sldId="890"/>
        </pc:sldMkLst>
        <pc:picChg chg="add mod">
          <ac:chgData name="Derek Ritz" userId="8fe56b9ef4ca82ce" providerId="LiveId" clId="{F94137B7-4296-43F9-8FD4-0B83C80334C1}" dt="2023-07-11T18:07:48.709" v="1527" actId="1076"/>
          <ac:picMkLst>
            <pc:docMk/>
            <pc:sldMk cId="3033990832" sldId="890"/>
            <ac:picMk id="2" creationId="{0E6DBE73-4655-53D4-57CF-B14F7943E2D3}"/>
          </ac:picMkLst>
        </pc:picChg>
      </pc:sldChg>
      <pc:sldChg chg="delSp modSp add mod">
        <pc:chgData name="Derek Ritz" userId="8fe56b9ef4ca82ce" providerId="LiveId" clId="{F94137B7-4296-43F9-8FD4-0B83C80334C1}" dt="2023-07-15T03:15:25.639" v="1891" actId="1076"/>
        <pc:sldMkLst>
          <pc:docMk/>
          <pc:sldMk cId="1183466052" sldId="891"/>
        </pc:sldMkLst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" creationId="{46A25A8C-38A7-34BB-5C8F-12CCBD4EB272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7" creationId="{F9D3D4EF-FD76-158E-AF4C-CDAD73DD2CF6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8" creationId="{2D1B93A0-AC95-EE2C-20C9-897991912D01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9" creationId="{F531B362-8004-3501-D67E-60CC252430BF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10" creationId="{3D8C4C70-3CAF-8D43-E85B-CBF176F0BC5B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19" creationId="{0754C562-A6CD-9DB5-6F5A-651D6BB3340E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0" creationId="{BC51D298-1249-8EC2-651B-F5C55DB425FC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1" creationId="{4FE756DA-8284-31E0-774A-ECB94DE183D7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3" creationId="{3F9D6FC6-AC1B-E292-4F19-B8CF50ADF72C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4" creationId="{442E74BB-45C4-095F-C55F-9B18B5CDDEC3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25" creationId="{B5E82421-5082-36BD-189A-CA34F3DDA61A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44" creationId="{F4BE3DA4-3D3D-6851-ED96-BF9882AD3EA3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50" creationId="{655A14AD-7D9A-2A38-F612-117B8647A2C6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51" creationId="{FC5458CD-3B5C-7882-2F37-1865A405B913}"/>
          </ac:spMkLst>
        </pc:spChg>
        <pc:spChg chg="del">
          <ac:chgData name="Derek Ritz" userId="8fe56b9ef4ca82ce" providerId="LiveId" clId="{F94137B7-4296-43F9-8FD4-0B83C80334C1}" dt="2023-07-15T03:13:11.456" v="1868" actId="478"/>
          <ac:spMkLst>
            <pc:docMk/>
            <pc:sldMk cId="1183466052" sldId="891"/>
            <ac:spMk id="52" creationId="{7C962513-D54D-633A-2E5F-7B02DB9802BE}"/>
          </ac:spMkLst>
        </pc:spChg>
        <pc:picChg chg="del mod">
          <ac:chgData name="Derek Ritz" userId="8fe56b9ef4ca82ce" providerId="LiveId" clId="{F94137B7-4296-43F9-8FD4-0B83C80334C1}" dt="2023-07-15T03:15:00.533" v="1887" actId="478"/>
          <ac:picMkLst>
            <pc:docMk/>
            <pc:sldMk cId="1183466052" sldId="891"/>
            <ac:picMk id="3" creationId="{F5F29D61-9CC5-31E0-EBDF-A31A93ADCCBC}"/>
          </ac:picMkLst>
        </pc:picChg>
        <pc:picChg chg="mod">
          <ac:chgData name="Derek Ritz" userId="8fe56b9ef4ca82ce" providerId="LiveId" clId="{F94137B7-4296-43F9-8FD4-0B83C80334C1}" dt="2023-07-15T03:13:54.652" v="1876" actId="1076"/>
          <ac:picMkLst>
            <pc:docMk/>
            <pc:sldMk cId="1183466052" sldId="891"/>
            <ac:picMk id="4" creationId="{75A7F0C4-5765-74F1-980E-74A768736CB7}"/>
          </ac:picMkLst>
        </pc:picChg>
        <pc:picChg chg="mod">
          <ac:chgData name="Derek Ritz" userId="8fe56b9ef4ca82ce" providerId="LiveId" clId="{F94137B7-4296-43F9-8FD4-0B83C80334C1}" dt="2023-07-15T03:15:25.639" v="1891" actId="1076"/>
          <ac:picMkLst>
            <pc:docMk/>
            <pc:sldMk cId="1183466052" sldId="891"/>
            <ac:picMk id="5" creationId="{4CF039E1-B7CD-C63E-D9C6-8320DEAA10F3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11" creationId="{1D733193-E1EA-0AE7-6327-426E47313CA4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12" creationId="{F1D1A279-C85D-32C8-BC4F-CFD5F85EA459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13" creationId="{614E90B7-5A26-01F5-DCB4-3202F7B9098B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18" creationId="{9AFF5B34-4452-0FE3-4602-3D6B3379C41D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47" creationId="{72D5FF5A-2CA3-3884-036F-BD4573C92C71}"/>
          </ac:picMkLst>
        </pc:picChg>
        <pc:picChg chg="del">
          <ac:chgData name="Derek Ritz" userId="8fe56b9ef4ca82ce" providerId="LiveId" clId="{F94137B7-4296-43F9-8FD4-0B83C80334C1}" dt="2023-07-15T03:13:11.456" v="1868" actId="478"/>
          <ac:picMkLst>
            <pc:docMk/>
            <pc:sldMk cId="1183466052" sldId="891"/>
            <ac:picMk id="49" creationId="{5A16BD47-CB4D-65E4-7FE1-DDCD68533886}"/>
          </ac:picMkLst>
        </pc:pic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22" creationId="{DBEBB5F3-2B12-5BBA-7245-D2EDF7BB9E03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28" creationId="{F21E2617-28FB-ADC3-D391-7B6FDD6AE035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29" creationId="{792252A0-F88A-CC0C-A97F-9D512145FFBB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32" creationId="{D7F6630A-ABC5-B950-A12D-974DE079A7D5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35" creationId="{5CFF7C5E-D7BB-A5DC-B8D0-A89270CD10A2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38" creationId="{252830FB-E5A3-A356-0BE4-5A3AB3181D9D}"/>
          </ac:cxnSpMkLst>
        </pc:cxnChg>
        <pc:cxnChg chg="del mod">
          <ac:chgData name="Derek Ritz" userId="8fe56b9ef4ca82ce" providerId="LiveId" clId="{F94137B7-4296-43F9-8FD4-0B83C80334C1}" dt="2023-07-15T03:13:11.456" v="1868" actId="478"/>
          <ac:cxnSpMkLst>
            <pc:docMk/>
            <pc:sldMk cId="1183466052" sldId="891"/>
            <ac:cxnSpMk id="42" creationId="{73EACEED-71A4-B88B-445E-23E6FFD3C00D}"/>
          </ac:cxnSpMkLst>
        </pc:cxnChg>
      </pc:sldChg>
      <pc:sldChg chg="addSp delSp modSp new mod">
        <pc:chgData name="Derek Ritz" userId="8fe56b9ef4ca82ce" providerId="LiveId" clId="{F94137B7-4296-43F9-8FD4-0B83C80334C1}" dt="2023-07-23T23:21:09.059" v="2031" actId="1036"/>
        <pc:sldMkLst>
          <pc:docMk/>
          <pc:sldMk cId="3288857379" sldId="892"/>
        </pc:sldMkLst>
        <pc:spChg chg="add mod">
          <ac:chgData name="Derek Ritz" userId="8fe56b9ef4ca82ce" providerId="LiveId" clId="{F94137B7-4296-43F9-8FD4-0B83C80334C1}" dt="2023-07-23T23:21:09.059" v="2031" actId="1036"/>
          <ac:spMkLst>
            <pc:docMk/>
            <pc:sldMk cId="3288857379" sldId="892"/>
            <ac:spMk id="6" creationId="{FE013E55-0C52-4449-B180-BFCD6793E28A}"/>
          </ac:spMkLst>
        </pc:spChg>
        <pc:picChg chg="add del mod modCrop">
          <ac:chgData name="Derek Ritz" userId="8fe56b9ef4ca82ce" providerId="LiveId" clId="{F94137B7-4296-43F9-8FD4-0B83C80334C1}" dt="2023-07-23T23:20:07.461" v="2024" actId="478"/>
          <ac:picMkLst>
            <pc:docMk/>
            <pc:sldMk cId="3288857379" sldId="892"/>
            <ac:picMk id="3" creationId="{9A42EFDF-8DB0-E381-6958-5AB130457033}"/>
          </ac:picMkLst>
        </pc:picChg>
        <pc:picChg chg="add mod modCrop">
          <ac:chgData name="Derek Ritz" userId="8fe56b9ef4ca82ce" providerId="LiveId" clId="{F94137B7-4296-43F9-8FD4-0B83C80334C1}" dt="2023-07-23T23:20:39.006" v="2027" actId="1076"/>
          <ac:picMkLst>
            <pc:docMk/>
            <pc:sldMk cId="3288857379" sldId="892"/>
            <ac:picMk id="5" creationId="{E05E23BE-759C-1421-9B20-E4E18B23BE91}"/>
          </ac:picMkLst>
        </pc:picChg>
      </pc:sldChg>
      <pc:sldChg chg="addSp modSp new mod">
        <pc:chgData name="Derek Ritz" userId="8fe56b9ef4ca82ce" providerId="LiveId" clId="{F94137B7-4296-43F9-8FD4-0B83C80334C1}" dt="2023-07-24T17:54:26.635" v="2081" actId="1035"/>
        <pc:sldMkLst>
          <pc:docMk/>
          <pc:sldMk cId="886424662" sldId="893"/>
        </pc:sldMkLst>
        <pc:spChg chg="add mod">
          <ac:chgData name="Derek Ritz" userId="8fe56b9ef4ca82ce" providerId="LiveId" clId="{F94137B7-4296-43F9-8FD4-0B83C80334C1}" dt="2023-07-24T17:50:17.743" v="2052" actId="1036"/>
          <ac:spMkLst>
            <pc:docMk/>
            <pc:sldMk cId="886424662" sldId="893"/>
            <ac:spMk id="4" creationId="{72E8244B-D2F8-2C69-E7F9-288031632EDF}"/>
          </ac:spMkLst>
        </pc:spChg>
        <pc:spChg chg="add mod">
          <ac:chgData name="Derek Ritz" userId="8fe56b9ef4ca82ce" providerId="LiveId" clId="{F94137B7-4296-43F9-8FD4-0B83C80334C1}" dt="2023-07-24T17:50:52.279" v="2059" actId="1035"/>
          <ac:spMkLst>
            <pc:docMk/>
            <pc:sldMk cId="886424662" sldId="893"/>
            <ac:spMk id="5" creationId="{5B3857C8-1D45-2615-268C-41AD85A2A048}"/>
          </ac:spMkLst>
        </pc:spChg>
        <pc:spChg chg="add mod">
          <ac:chgData name="Derek Ritz" userId="8fe56b9ef4ca82ce" providerId="LiveId" clId="{F94137B7-4296-43F9-8FD4-0B83C80334C1}" dt="2023-07-24T17:51:03.789" v="2060" actId="571"/>
          <ac:spMkLst>
            <pc:docMk/>
            <pc:sldMk cId="886424662" sldId="893"/>
            <ac:spMk id="6" creationId="{2E281105-BEE9-7685-FECE-551B28C45332}"/>
          </ac:spMkLst>
        </pc:spChg>
        <pc:spChg chg="add mod">
          <ac:chgData name="Derek Ritz" userId="8fe56b9ef4ca82ce" providerId="LiveId" clId="{F94137B7-4296-43F9-8FD4-0B83C80334C1}" dt="2023-07-24T17:51:52.577" v="2070" actId="1035"/>
          <ac:spMkLst>
            <pc:docMk/>
            <pc:sldMk cId="886424662" sldId="893"/>
            <ac:spMk id="7" creationId="{E7FC6AF7-DE50-6457-079C-0E2E2CCDBA20}"/>
          </ac:spMkLst>
        </pc:spChg>
        <pc:spChg chg="add mod">
          <ac:chgData name="Derek Ritz" userId="8fe56b9ef4ca82ce" providerId="LiveId" clId="{F94137B7-4296-43F9-8FD4-0B83C80334C1}" dt="2023-07-24T17:54:26.635" v="2081" actId="1035"/>
          <ac:spMkLst>
            <pc:docMk/>
            <pc:sldMk cId="886424662" sldId="893"/>
            <ac:spMk id="8" creationId="{EF0F14D5-D30A-FF4C-8BB7-A795C1D3BF13}"/>
          </ac:spMkLst>
        </pc:spChg>
        <pc:picChg chg="add mod modCrop">
          <ac:chgData name="Derek Ritz" userId="8fe56b9ef4ca82ce" providerId="LiveId" clId="{F94137B7-4296-43F9-8FD4-0B83C80334C1}" dt="2023-07-24T17:50:04.875" v="2035" actId="1076"/>
          <ac:picMkLst>
            <pc:docMk/>
            <pc:sldMk cId="886424662" sldId="893"/>
            <ac:picMk id="3" creationId="{194FB310-F8F5-4182-52EC-627F9092EC9B}"/>
          </ac:picMkLst>
        </pc:picChg>
      </pc:sldChg>
      <pc:sldChg chg="addSp modSp new mod">
        <pc:chgData name="Derek Ritz" userId="8fe56b9ef4ca82ce" providerId="LiveId" clId="{F94137B7-4296-43F9-8FD4-0B83C80334C1}" dt="2023-07-24T18:03:46.131" v="2086" actId="14100"/>
        <pc:sldMkLst>
          <pc:docMk/>
          <pc:sldMk cId="3938311364" sldId="894"/>
        </pc:sldMkLst>
        <pc:spChg chg="add mod">
          <ac:chgData name="Derek Ritz" userId="8fe56b9ef4ca82ce" providerId="LiveId" clId="{F94137B7-4296-43F9-8FD4-0B83C80334C1}" dt="2023-07-24T18:03:46.131" v="2086" actId="14100"/>
          <ac:spMkLst>
            <pc:docMk/>
            <pc:sldMk cId="3938311364" sldId="894"/>
            <ac:spMk id="4" creationId="{138AFAAE-45F9-CF2D-78C9-465F5DA69E7A}"/>
          </ac:spMkLst>
        </pc:spChg>
        <pc:picChg chg="add">
          <ac:chgData name="Derek Ritz" userId="8fe56b9ef4ca82ce" providerId="LiveId" clId="{F94137B7-4296-43F9-8FD4-0B83C80334C1}" dt="2023-07-24T18:03:28.184" v="2083" actId="22"/>
          <ac:picMkLst>
            <pc:docMk/>
            <pc:sldMk cId="3938311364" sldId="894"/>
            <ac:picMk id="3" creationId="{E8B6D9CD-290C-1DA5-2903-3DBC95058ED7}"/>
          </ac:picMkLst>
        </pc:picChg>
      </pc:sldChg>
      <pc:sldChg chg="addSp modSp new mod">
        <pc:chgData name="Derek Ritz" userId="8fe56b9ef4ca82ce" providerId="LiveId" clId="{F94137B7-4296-43F9-8FD4-0B83C80334C1}" dt="2023-07-24T19:13:53.718" v="2095" actId="1076"/>
        <pc:sldMkLst>
          <pc:docMk/>
          <pc:sldMk cId="2907235540" sldId="895"/>
        </pc:sldMkLst>
        <pc:spChg chg="add mod">
          <ac:chgData name="Derek Ritz" userId="8fe56b9ef4ca82ce" providerId="LiveId" clId="{F94137B7-4296-43F9-8FD4-0B83C80334C1}" dt="2023-07-24T19:09:34.475" v="2090"/>
          <ac:spMkLst>
            <pc:docMk/>
            <pc:sldMk cId="2907235540" sldId="895"/>
            <ac:spMk id="4" creationId="{5AA8FAB1-51C3-9576-6E15-92D09BB01F1A}"/>
          </ac:spMkLst>
        </pc:spChg>
        <pc:spChg chg="add mod">
          <ac:chgData name="Derek Ritz" userId="8fe56b9ef4ca82ce" providerId="LiveId" clId="{F94137B7-4296-43F9-8FD4-0B83C80334C1}" dt="2023-07-24T19:13:53.718" v="2095" actId="1076"/>
          <ac:spMkLst>
            <pc:docMk/>
            <pc:sldMk cId="2907235540" sldId="895"/>
            <ac:spMk id="5" creationId="{CFC2DA2B-C48F-F725-75C0-81163E6B3D1F}"/>
          </ac:spMkLst>
        </pc:spChg>
        <pc:picChg chg="add mod modCrop">
          <ac:chgData name="Derek Ritz" userId="8fe56b9ef4ca82ce" providerId="LiveId" clId="{F94137B7-4296-43F9-8FD4-0B83C80334C1}" dt="2023-07-24T19:09:40.786" v="2093" actId="1035"/>
          <ac:picMkLst>
            <pc:docMk/>
            <pc:sldMk cId="2907235540" sldId="895"/>
            <ac:picMk id="3" creationId="{B1024E46-25C8-9C3A-FAD9-6D76EBE55108}"/>
          </ac:picMkLst>
        </pc:picChg>
      </pc:sldChg>
      <pc:sldChg chg="addSp modSp new mod">
        <pc:chgData name="Derek Ritz" userId="8fe56b9ef4ca82ce" providerId="LiveId" clId="{F94137B7-4296-43F9-8FD4-0B83C80334C1}" dt="2023-07-25T21:32:01.831" v="2105" actId="1035"/>
        <pc:sldMkLst>
          <pc:docMk/>
          <pc:sldMk cId="3497191579" sldId="896"/>
        </pc:sldMkLst>
        <pc:spChg chg="add mod">
          <ac:chgData name="Derek Ritz" userId="8fe56b9ef4ca82ce" providerId="LiveId" clId="{F94137B7-4296-43F9-8FD4-0B83C80334C1}" dt="2023-07-25T21:32:01.831" v="2105" actId="1035"/>
          <ac:spMkLst>
            <pc:docMk/>
            <pc:sldMk cId="3497191579" sldId="896"/>
            <ac:spMk id="4" creationId="{9984B178-F49B-9CEC-75ED-73E0A27769D5}"/>
          </ac:spMkLst>
        </pc:spChg>
        <pc:picChg chg="add mod">
          <ac:chgData name="Derek Ritz" userId="8fe56b9ef4ca82ce" providerId="LiveId" clId="{F94137B7-4296-43F9-8FD4-0B83C80334C1}" dt="2023-07-25T21:31:39.475" v="2099" actId="1076"/>
          <ac:picMkLst>
            <pc:docMk/>
            <pc:sldMk cId="3497191579" sldId="896"/>
            <ac:picMk id="3" creationId="{E12C388B-9A2A-9BC7-0D32-6D2490250418}"/>
          </ac:picMkLst>
        </pc:picChg>
      </pc:sldChg>
      <pc:sldChg chg="addSp modSp new mod">
        <pc:chgData name="Derek Ritz" userId="8fe56b9ef4ca82ce" providerId="LiveId" clId="{F94137B7-4296-43F9-8FD4-0B83C80334C1}" dt="2023-07-25T21:36:38.398" v="2122" actId="1076"/>
        <pc:sldMkLst>
          <pc:docMk/>
          <pc:sldMk cId="2349653441" sldId="897"/>
        </pc:sldMkLst>
        <pc:spChg chg="add mod">
          <ac:chgData name="Derek Ritz" userId="8fe56b9ef4ca82ce" providerId="LiveId" clId="{F94137B7-4296-43F9-8FD4-0B83C80334C1}" dt="2023-07-25T21:36:28.163" v="2120" actId="1037"/>
          <ac:spMkLst>
            <pc:docMk/>
            <pc:sldMk cId="2349653441" sldId="897"/>
            <ac:spMk id="4" creationId="{98ECCA18-4002-34AE-08DA-54061D5711B4}"/>
          </ac:spMkLst>
        </pc:spChg>
        <pc:spChg chg="add mod">
          <ac:chgData name="Derek Ritz" userId="8fe56b9ef4ca82ce" providerId="LiveId" clId="{F94137B7-4296-43F9-8FD4-0B83C80334C1}" dt="2023-07-25T21:36:38.398" v="2122" actId="1076"/>
          <ac:spMkLst>
            <pc:docMk/>
            <pc:sldMk cId="2349653441" sldId="897"/>
            <ac:spMk id="5" creationId="{023AC10B-74F3-4A19-1768-863A10B47E49}"/>
          </ac:spMkLst>
        </pc:spChg>
        <pc:picChg chg="add mod">
          <ac:chgData name="Derek Ritz" userId="8fe56b9ef4ca82ce" providerId="LiveId" clId="{F94137B7-4296-43F9-8FD4-0B83C80334C1}" dt="2023-07-25T21:36:14.732" v="2109" actId="1076"/>
          <ac:picMkLst>
            <pc:docMk/>
            <pc:sldMk cId="2349653441" sldId="897"/>
            <ac:picMk id="3" creationId="{A6181A3F-4B98-9312-4DDA-071725560815}"/>
          </ac:picMkLst>
        </pc:picChg>
      </pc:sldChg>
      <pc:sldChg chg="addSp modSp new mod">
        <pc:chgData name="Derek Ritz" userId="8fe56b9ef4ca82ce" providerId="LiveId" clId="{F94137B7-4296-43F9-8FD4-0B83C80334C1}" dt="2023-07-25T21:47:33.397" v="2146" actId="1035"/>
        <pc:sldMkLst>
          <pc:docMk/>
          <pc:sldMk cId="2570087562" sldId="898"/>
        </pc:sldMkLst>
        <pc:spChg chg="add mod">
          <ac:chgData name="Derek Ritz" userId="8fe56b9ef4ca82ce" providerId="LiveId" clId="{F94137B7-4296-43F9-8FD4-0B83C80334C1}" dt="2023-07-25T21:47:33.397" v="2146" actId="1035"/>
          <ac:spMkLst>
            <pc:docMk/>
            <pc:sldMk cId="2570087562" sldId="898"/>
            <ac:spMk id="4" creationId="{C47A07E6-0924-ED8C-E5B5-FD868ACB1C6C}"/>
          </ac:spMkLst>
        </pc:spChg>
        <pc:spChg chg="add mod">
          <ac:chgData name="Derek Ritz" userId="8fe56b9ef4ca82ce" providerId="LiveId" clId="{F94137B7-4296-43F9-8FD4-0B83C80334C1}" dt="2023-07-25T21:47:33.397" v="2146" actId="1035"/>
          <ac:spMkLst>
            <pc:docMk/>
            <pc:sldMk cId="2570087562" sldId="898"/>
            <ac:spMk id="5" creationId="{61303810-4394-3389-525E-18FE6FEB7520}"/>
          </ac:spMkLst>
        </pc:spChg>
        <pc:picChg chg="add mod">
          <ac:chgData name="Derek Ritz" userId="8fe56b9ef4ca82ce" providerId="LiveId" clId="{F94137B7-4296-43F9-8FD4-0B83C80334C1}" dt="2023-07-25T21:47:20.212" v="2126" actId="1076"/>
          <ac:picMkLst>
            <pc:docMk/>
            <pc:sldMk cId="2570087562" sldId="898"/>
            <ac:picMk id="3" creationId="{0EE55D4C-F215-37A8-C92E-7F4DD7811B43}"/>
          </ac:picMkLst>
        </pc:picChg>
      </pc:sldChg>
      <pc:sldChg chg="addSp delSp modSp new mod">
        <pc:chgData name="Derek Ritz" userId="8fe56b9ef4ca82ce" providerId="LiveId" clId="{F94137B7-4296-43F9-8FD4-0B83C80334C1}" dt="2023-07-25T21:58:38.842" v="2153"/>
        <pc:sldMkLst>
          <pc:docMk/>
          <pc:sldMk cId="682938319" sldId="899"/>
        </pc:sldMkLst>
        <pc:spChg chg="add mod">
          <ac:chgData name="Derek Ritz" userId="8fe56b9ef4ca82ce" providerId="LiveId" clId="{F94137B7-4296-43F9-8FD4-0B83C80334C1}" dt="2023-07-25T21:58:38.842" v="2153"/>
          <ac:spMkLst>
            <pc:docMk/>
            <pc:sldMk cId="682938319" sldId="899"/>
            <ac:spMk id="6" creationId="{CFCD9F40-54E4-B22F-81DF-04E8D5F8BF13}"/>
          </ac:spMkLst>
        </pc:spChg>
        <pc:spChg chg="add mod">
          <ac:chgData name="Derek Ritz" userId="8fe56b9ef4ca82ce" providerId="LiveId" clId="{F94137B7-4296-43F9-8FD4-0B83C80334C1}" dt="2023-07-25T21:58:38.842" v="2153"/>
          <ac:spMkLst>
            <pc:docMk/>
            <pc:sldMk cId="682938319" sldId="899"/>
            <ac:spMk id="7" creationId="{3792C504-90E0-46BA-BE36-F74A18A7EEA5}"/>
          </ac:spMkLst>
        </pc:spChg>
        <pc:picChg chg="add del">
          <ac:chgData name="Derek Ritz" userId="8fe56b9ef4ca82ce" providerId="LiveId" clId="{F94137B7-4296-43F9-8FD4-0B83C80334C1}" dt="2023-07-25T21:58:25.771" v="2149" actId="478"/>
          <ac:picMkLst>
            <pc:docMk/>
            <pc:sldMk cId="682938319" sldId="899"/>
            <ac:picMk id="3" creationId="{7AB74AEE-2C99-2E23-FA9C-74561B7898D5}"/>
          </ac:picMkLst>
        </pc:picChg>
        <pc:picChg chg="add mod">
          <ac:chgData name="Derek Ritz" userId="8fe56b9ef4ca82ce" providerId="LiveId" clId="{F94137B7-4296-43F9-8FD4-0B83C80334C1}" dt="2023-07-25T21:58:32.040" v="2152" actId="1076"/>
          <ac:picMkLst>
            <pc:docMk/>
            <pc:sldMk cId="682938319" sldId="899"/>
            <ac:picMk id="5" creationId="{010D160E-ABB1-8D43-DA2E-514372C1C8BB}"/>
          </ac:picMkLst>
        </pc:picChg>
      </pc:sldChg>
      <pc:sldChg chg="addSp modSp new mod">
        <pc:chgData name="Derek Ritz" userId="8fe56b9ef4ca82ce" providerId="LiveId" clId="{F94137B7-4296-43F9-8FD4-0B83C80334C1}" dt="2023-07-26T15:12:21.960" v="2162" actId="1037"/>
        <pc:sldMkLst>
          <pc:docMk/>
          <pc:sldMk cId="3773827505" sldId="900"/>
        </pc:sldMkLst>
        <pc:spChg chg="add mod">
          <ac:chgData name="Derek Ritz" userId="8fe56b9ef4ca82ce" providerId="LiveId" clId="{F94137B7-4296-43F9-8FD4-0B83C80334C1}" dt="2023-07-26T15:12:21.960" v="2162" actId="1037"/>
          <ac:spMkLst>
            <pc:docMk/>
            <pc:sldMk cId="3773827505" sldId="900"/>
            <ac:spMk id="4" creationId="{AE738212-8A27-60BB-B166-A797DDA027DB}"/>
          </ac:spMkLst>
        </pc:spChg>
        <pc:picChg chg="add mod">
          <ac:chgData name="Derek Ritz" userId="8fe56b9ef4ca82ce" providerId="LiveId" clId="{F94137B7-4296-43F9-8FD4-0B83C80334C1}" dt="2023-07-26T15:12:10.635" v="2157" actId="1076"/>
          <ac:picMkLst>
            <pc:docMk/>
            <pc:sldMk cId="3773827505" sldId="900"/>
            <ac:picMk id="3" creationId="{9D11B3F0-6965-BA34-2956-3FB9077F7E36}"/>
          </ac:picMkLst>
        </pc:picChg>
      </pc:sldChg>
      <pc:sldChg chg="addSp delSp modSp new mod">
        <pc:chgData name="Derek Ritz" userId="8fe56b9ef4ca82ce" providerId="LiveId" clId="{F94137B7-4296-43F9-8FD4-0B83C80334C1}" dt="2023-07-26T15:18:45.554" v="2185" actId="2085"/>
        <pc:sldMkLst>
          <pc:docMk/>
          <pc:sldMk cId="2654487797" sldId="901"/>
        </pc:sldMkLst>
        <pc:spChg chg="add mod">
          <ac:chgData name="Derek Ritz" userId="8fe56b9ef4ca82ce" providerId="LiveId" clId="{F94137B7-4296-43F9-8FD4-0B83C80334C1}" dt="2023-07-26T15:18:45.554" v="2185" actId="2085"/>
          <ac:spMkLst>
            <pc:docMk/>
            <pc:sldMk cId="2654487797" sldId="901"/>
            <ac:spMk id="6" creationId="{608EAA50-0D9E-273F-FE66-1188F6DEB5D3}"/>
          </ac:spMkLst>
        </pc:spChg>
        <pc:spChg chg="add mod">
          <ac:chgData name="Derek Ritz" userId="8fe56b9ef4ca82ce" providerId="LiveId" clId="{F94137B7-4296-43F9-8FD4-0B83C80334C1}" dt="2023-07-26T15:18:45.554" v="2185" actId="2085"/>
          <ac:spMkLst>
            <pc:docMk/>
            <pc:sldMk cId="2654487797" sldId="901"/>
            <ac:spMk id="7" creationId="{052B149C-0913-BE49-CB0F-5763BB7E37B8}"/>
          </ac:spMkLst>
        </pc:spChg>
        <pc:picChg chg="add del mod">
          <ac:chgData name="Derek Ritz" userId="8fe56b9ef4ca82ce" providerId="LiveId" clId="{F94137B7-4296-43F9-8FD4-0B83C80334C1}" dt="2023-07-26T15:17:45.950" v="2167" actId="478"/>
          <ac:picMkLst>
            <pc:docMk/>
            <pc:sldMk cId="2654487797" sldId="901"/>
            <ac:picMk id="3" creationId="{2CEE86CD-89CD-8604-A4AA-5438B55B7D18}"/>
          </ac:picMkLst>
        </pc:picChg>
        <pc:picChg chg="add mod">
          <ac:chgData name="Derek Ritz" userId="8fe56b9ef4ca82ce" providerId="LiveId" clId="{F94137B7-4296-43F9-8FD4-0B83C80334C1}" dt="2023-07-26T15:18:03.057" v="2171" actId="1076"/>
          <ac:picMkLst>
            <pc:docMk/>
            <pc:sldMk cId="2654487797" sldId="901"/>
            <ac:picMk id="5" creationId="{579FA891-3888-4D92-19C8-D23FC88AFB74}"/>
          </ac:picMkLst>
        </pc:picChg>
      </pc:sldChg>
      <pc:sldChg chg="addSp modSp new mod">
        <pc:chgData name="Derek Ritz" userId="8fe56b9ef4ca82ce" providerId="LiveId" clId="{F94137B7-4296-43F9-8FD4-0B83C80334C1}" dt="2023-07-26T19:31:42.862" v="2217" actId="14100"/>
        <pc:sldMkLst>
          <pc:docMk/>
          <pc:sldMk cId="1255848676" sldId="902"/>
        </pc:sldMkLst>
        <pc:spChg chg="add mod">
          <ac:chgData name="Derek Ritz" userId="8fe56b9ef4ca82ce" providerId="LiveId" clId="{F94137B7-4296-43F9-8FD4-0B83C80334C1}" dt="2023-07-26T19:31:42.862" v="2217" actId="14100"/>
          <ac:spMkLst>
            <pc:docMk/>
            <pc:sldMk cId="1255848676" sldId="902"/>
            <ac:spMk id="4" creationId="{BC4F0E0E-4270-49E9-58D0-F25FDA9AE28B}"/>
          </ac:spMkLst>
        </pc:spChg>
        <pc:spChg chg="add mod">
          <ac:chgData name="Derek Ritz" userId="8fe56b9ef4ca82ce" providerId="LiveId" clId="{F94137B7-4296-43F9-8FD4-0B83C80334C1}" dt="2023-07-26T19:31:16.031" v="2210" actId="207"/>
          <ac:spMkLst>
            <pc:docMk/>
            <pc:sldMk cId="1255848676" sldId="902"/>
            <ac:spMk id="5" creationId="{F3BAC5EB-610B-65B2-6685-2A9C441E8875}"/>
          </ac:spMkLst>
        </pc:spChg>
        <pc:spChg chg="add mod">
          <ac:chgData name="Derek Ritz" userId="8fe56b9ef4ca82ce" providerId="LiveId" clId="{F94137B7-4296-43F9-8FD4-0B83C80334C1}" dt="2023-07-26T19:31:08.508" v="2209" actId="207"/>
          <ac:spMkLst>
            <pc:docMk/>
            <pc:sldMk cId="1255848676" sldId="902"/>
            <ac:spMk id="6" creationId="{9121301E-370D-58B6-07A1-BEEEDCE4909C}"/>
          </ac:spMkLst>
        </pc:spChg>
        <pc:picChg chg="add mod">
          <ac:chgData name="Derek Ritz" userId="8fe56b9ef4ca82ce" providerId="LiveId" clId="{F94137B7-4296-43F9-8FD4-0B83C80334C1}" dt="2023-07-26T19:27:30.927" v="2189" actId="1076"/>
          <ac:picMkLst>
            <pc:docMk/>
            <pc:sldMk cId="1255848676" sldId="902"/>
            <ac:picMk id="3" creationId="{6F98379F-57C0-F210-0F9D-BF1BB3BF56E2}"/>
          </ac:picMkLst>
        </pc:picChg>
      </pc:sldChg>
      <pc:sldChg chg="addSp modSp new mod">
        <pc:chgData name="Derek Ritz" userId="8fe56b9ef4ca82ce" providerId="LiveId" clId="{F94137B7-4296-43F9-8FD4-0B83C80334C1}" dt="2023-08-01T20:31:03.754" v="2346" actId="207"/>
        <pc:sldMkLst>
          <pc:docMk/>
          <pc:sldMk cId="1608222904" sldId="903"/>
        </pc:sldMkLst>
        <pc:spChg chg="add mod">
          <ac:chgData name="Derek Ritz" userId="8fe56b9ef4ca82ce" providerId="LiveId" clId="{F94137B7-4296-43F9-8FD4-0B83C80334C1}" dt="2023-08-01T20:22:23.013" v="2228" actId="1035"/>
          <ac:spMkLst>
            <pc:docMk/>
            <pc:sldMk cId="1608222904" sldId="903"/>
            <ac:spMk id="4" creationId="{AD082D8A-DE04-FB1F-6293-32D2741F4CD2}"/>
          </ac:spMkLst>
        </pc:spChg>
        <pc:spChg chg="add mod">
          <ac:chgData name="Derek Ritz" userId="8fe56b9ef4ca82ce" providerId="LiveId" clId="{F94137B7-4296-43F9-8FD4-0B83C80334C1}" dt="2023-08-01T20:31:03.754" v="2346" actId="207"/>
          <ac:spMkLst>
            <pc:docMk/>
            <pc:sldMk cId="1608222904" sldId="903"/>
            <ac:spMk id="5" creationId="{232B1D3B-2A86-9193-3B5F-126589DF248B}"/>
          </ac:spMkLst>
        </pc:spChg>
        <pc:spChg chg="add mod">
          <ac:chgData name="Derek Ritz" userId="8fe56b9ef4ca82ce" providerId="LiveId" clId="{F94137B7-4296-43F9-8FD4-0B83C80334C1}" dt="2023-08-01T20:31:03.754" v="2346" actId="207"/>
          <ac:spMkLst>
            <pc:docMk/>
            <pc:sldMk cId="1608222904" sldId="903"/>
            <ac:spMk id="6" creationId="{BC4CFDEB-708A-4BD2-E07F-EBF1CA7CD00F}"/>
          </ac:spMkLst>
        </pc:spChg>
        <pc:picChg chg="add mod modCrop">
          <ac:chgData name="Derek Ritz" userId="8fe56b9ef4ca82ce" providerId="LiveId" clId="{F94137B7-4296-43F9-8FD4-0B83C80334C1}" dt="2023-08-01T20:29:43.953" v="2338" actId="1076"/>
          <ac:picMkLst>
            <pc:docMk/>
            <pc:sldMk cId="1608222904" sldId="903"/>
            <ac:picMk id="3" creationId="{8C3C5AF4-24DA-09D6-5232-09E2094BFE17}"/>
          </ac:picMkLst>
        </pc:picChg>
      </pc:sldChg>
      <pc:sldChg chg="addSp delSp modSp new mod">
        <pc:chgData name="Derek Ritz" userId="8fe56b9ef4ca82ce" providerId="LiveId" clId="{F94137B7-4296-43F9-8FD4-0B83C80334C1}" dt="2023-08-02T04:08:33.883" v="3612" actId="1037"/>
        <pc:sldMkLst>
          <pc:docMk/>
          <pc:sldMk cId="771612260" sldId="904"/>
        </pc:sldMkLst>
        <pc:spChg chg="add mod">
          <ac:chgData name="Derek Ritz" userId="8fe56b9ef4ca82ce" providerId="LiveId" clId="{F94137B7-4296-43F9-8FD4-0B83C80334C1}" dt="2023-08-02T04:08:29.156" v="3608" actId="1038"/>
          <ac:spMkLst>
            <pc:docMk/>
            <pc:sldMk cId="771612260" sldId="904"/>
            <ac:spMk id="2" creationId="{D7AF004A-0C3D-6411-CECE-59FA63D0AB27}"/>
          </ac:spMkLst>
        </pc:spChg>
        <pc:spChg chg="add mod">
          <ac:chgData name="Derek Ritz" userId="8fe56b9ef4ca82ce" providerId="LiveId" clId="{F94137B7-4296-43F9-8FD4-0B83C80334C1}" dt="2023-08-02T04:08:29.156" v="3608" actId="1038"/>
          <ac:spMkLst>
            <pc:docMk/>
            <pc:sldMk cId="771612260" sldId="904"/>
            <ac:spMk id="3" creationId="{80101F85-740C-376E-4B94-9DF4A5887CB6}"/>
          </ac:spMkLst>
        </pc:spChg>
        <pc:spChg chg="add mod">
          <ac:chgData name="Derek Ritz" userId="8fe56b9ef4ca82ce" providerId="LiveId" clId="{F94137B7-4296-43F9-8FD4-0B83C80334C1}" dt="2023-08-02T04:08:33.883" v="3612" actId="1037"/>
          <ac:spMkLst>
            <pc:docMk/>
            <pc:sldMk cId="771612260" sldId="904"/>
            <ac:spMk id="4" creationId="{D6A84F4F-BEEA-9B21-CF23-CF8E4BA73B6F}"/>
          </ac:spMkLst>
        </pc:spChg>
        <pc:spChg chg="add mod">
          <ac:chgData name="Derek Ritz" userId="8fe56b9ef4ca82ce" providerId="LiveId" clId="{F94137B7-4296-43F9-8FD4-0B83C80334C1}" dt="2023-08-02T04:08:11.390" v="3601" actId="1038"/>
          <ac:spMkLst>
            <pc:docMk/>
            <pc:sldMk cId="771612260" sldId="904"/>
            <ac:spMk id="5" creationId="{701119D4-C215-8666-387D-17CED703DA08}"/>
          </ac:spMkLst>
        </pc:spChg>
        <pc:spChg chg="add mod">
          <ac:chgData name="Derek Ritz" userId="8fe56b9ef4ca82ce" providerId="LiveId" clId="{F94137B7-4296-43F9-8FD4-0B83C80334C1}" dt="2023-08-02T04:08:11.390" v="3601" actId="1038"/>
          <ac:spMkLst>
            <pc:docMk/>
            <pc:sldMk cId="771612260" sldId="904"/>
            <ac:spMk id="6" creationId="{524D26B0-0465-D988-69CD-09C8AD3E1221}"/>
          </ac:spMkLst>
        </pc:spChg>
        <pc:spChg chg="add del mod">
          <ac:chgData name="Derek Ritz" userId="8fe56b9ef4ca82ce" providerId="LiveId" clId="{F94137B7-4296-43F9-8FD4-0B83C80334C1}" dt="2023-08-02T03:36:19.313" v="2598" actId="478"/>
          <ac:spMkLst>
            <pc:docMk/>
            <pc:sldMk cId="771612260" sldId="904"/>
            <ac:spMk id="7" creationId="{1988C011-8A8F-2AC2-E08A-9F4BECD2B13C}"/>
          </ac:spMkLst>
        </pc:spChg>
        <pc:spChg chg="add mod">
          <ac:chgData name="Derek Ritz" userId="8fe56b9ef4ca82ce" providerId="LiveId" clId="{F94137B7-4296-43F9-8FD4-0B83C80334C1}" dt="2023-08-02T04:08:11.390" v="3601" actId="1038"/>
          <ac:spMkLst>
            <pc:docMk/>
            <pc:sldMk cId="771612260" sldId="904"/>
            <ac:spMk id="8" creationId="{26BE47FA-7AAF-2552-7791-BCD59EA220EF}"/>
          </ac:spMkLst>
        </pc:spChg>
        <pc:spChg chg="add mod">
          <ac:chgData name="Derek Ritz" userId="8fe56b9ef4ca82ce" providerId="LiveId" clId="{F94137B7-4296-43F9-8FD4-0B83C80334C1}" dt="2023-08-02T04:08:11.390" v="3601" actId="1038"/>
          <ac:spMkLst>
            <pc:docMk/>
            <pc:sldMk cId="771612260" sldId="904"/>
            <ac:spMk id="9" creationId="{F4C1C6E0-AD8D-AB99-2975-7251CBE8E9F6}"/>
          </ac:spMkLst>
        </pc:spChg>
        <pc:spChg chg="add mod">
          <ac:chgData name="Derek Ritz" userId="8fe56b9ef4ca82ce" providerId="LiveId" clId="{F94137B7-4296-43F9-8FD4-0B83C80334C1}" dt="2023-08-02T04:08:11.390" v="3601" actId="1038"/>
          <ac:spMkLst>
            <pc:docMk/>
            <pc:sldMk cId="771612260" sldId="904"/>
            <ac:spMk id="10" creationId="{00163F39-8B90-F729-C7F1-81C0E746AED3}"/>
          </ac:spMkLst>
        </pc:spChg>
        <pc:spChg chg="add mod">
          <ac:chgData name="Derek Ritz" userId="8fe56b9ef4ca82ce" providerId="LiveId" clId="{F94137B7-4296-43F9-8FD4-0B83C80334C1}" dt="2023-08-02T04:08:33.883" v="3612" actId="1037"/>
          <ac:spMkLst>
            <pc:docMk/>
            <pc:sldMk cId="771612260" sldId="904"/>
            <ac:spMk id="11" creationId="{0ACC86B4-A789-E393-03CF-6FFFD27A334D}"/>
          </ac:spMkLst>
        </pc:spChg>
        <pc:spChg chg="add mod">
          <ac:chgData name="Derek Ritz" userId="8fe56b9ef4ca82ce" providerId="LiveId" clId="{F94137B7-4296-43F9-8FD4-0B83C80334C1}" dt="2023-08-02T04:07:40.011" v="3581" actId="14100"/>
          <ac:spMkLst>
            <pc:docMk/>
            <pc:sldMk cId="771612260" sldId="904"/>
            <ac:spMk id="12" creationId="{BD9EB5A6-7525-7649-9EC5-BAD4ABC56C28}"/>
          </ac:spMkLst>
        </pc:spChg>
      </pc:sldChg>
    </pc:docChg>
  </pc:docChgLst>
  <pc:docChgLst>
    <pc:chgData name="Derek Ritz" userId="8fe56b9ef4ca82ce" providerId="LiveId" clId="{DF054BFC-9165-4810-B71C-6AFD3F7330CA}"/>
    <pc:docChg chg="custSel addSld modSld">
      <pc:chgData name="Derek Ritz" userId="8fe56b9ef4ca82ce" providerId="LiveId" clId="{DF054BFC-9165-4810-B71C-6AFD3F7330CA}" dt="2024-07-31T23:00:13.917" v="126"/>
      <pc:docMkLst>
        <pc:docMk/>
      </pc:docMkLst>
      <pc:sldChg chg="delSp modSp mod">
        <pc:chgData name="Derek Ritz" userId="8fe56b9ef4ca82ce" providerId="LiveId" clId="{DF054BFC-9165-4810-B71C-6AFD3F7330CA}" dt="2024-07-31T20:17:04.304" v="4" actId="20577"/>
        <pc:sldMkLst>
          <pc:docMk/>
          <pc:sldMk cId="476476050" sldId="886"/>
        </pc:sldMkLst>
        <pc:spChg chg="mod">
          <ac:chgData name="Derek Ritz" userId="8fe56b9ef4ca82ce" providerId="LiveId" clId="{DF054BFC-9165-4810-B71C-6AFD3F7330CA}" dt="2024-07-31T20:16:53.517" v="2" actId="1038"/>
          <ac:spMkLst>
            <pc:docMk/>
            <pc:sldMk cId="476476050" sldId="886"/>
            <ac:spMk id="145" creationId="{6B553E95-4478-BB76-40E9-856DD3B6B04B}"/>
          </ac:spMkLst>
        </pc:spChg>
        <pc:spChg chg="del">
          <ac:chgData name="Derek Ritz" userId="8fe56b9ef4ca82ce" providerId="LiveId" clId="{DF054BFC-9165-4810-B71C-6AFD3F7330CA}" dt="2024-07-31T20:16:43.736" v="0" actId="478"/>
          <ac:spMkLst>
            <pc:docMk/>
            <pc:sldMk cId="476476050" sldId="886"/>
            <ac:spMk id="146" creationId="{C16F8567-8A46-BBCB-CB61-D81166903E71}"/>
          </ac:spMkLst>
        </pc:spChg>
        <pc:spChg chg="mod">
          <ac:chgData name="Derek Ritz" userId="8fe56b9ef4ca82ce" providerId="LiveId" clId="{DF054BFC-9165-4810-B71C-6AFD3F7330CA}" dt="2024-07-31T20:17:04.304" v="4" actId="20577"/>
          <ac:spMkLst>
            <pc:docMk/>
            <pc:sldMk cId="476476050" sldId="886"/>
            <ac:spMk id="147" creationId="{D905F9FE-312B-ED40-D3F8-C7F2A877401E}"/>
          </ac:spMkLst>
        </pc:spChg>
      </pc:sldChg>
      <pc:sldChg chg="addSp delSp modSp mod">
        <pc:chgData name="Derek Ritz" userId="8fe56b9ef4ca82ce" providerId="LiveId" clId="{DF054BFC-9165-4810-B71C-6AFD3F7330CA}" dt="2024-07-31T20:17:34.694" v="8"/>
        <pc:sldMkLst>
          <pc:docMk/>
          <pc:sldMk cId="637425252" sldId="889"/>
        </pc:sldMkLst>
        <pc:spChg chg="add mod">
          <ac:chgData name="Derek Ritz" userId="8fe56b9ef4ca82ce" providerId="LiveId" clId="{DF054BFC-9165-4810-B71C-6AFD3F7330CA}" dt="2024-07-31T20:17:34.694" v="8"/>
          <ac:spMkLst>
            <pc:docMk/>
            <pc:sldMk cId="637425252" sldId="889"/>
            <ac:spMk id="40" creationId="{0708995B-200A-4319-7D58-87EF30F78FA4}"/>
          </ac:spMkLst>
        </pc:spChg>
        <pc:spChg chg="add mod">
          <ac:chgData name="Derek Ritz" userId="8fe56b9ef4ca82ce" providerId="LiveId" clId="{DF054BFC-9165-4810-B71C-6AFD3F7330CA}" dt="2024-07-31T20:17:34.694" v="8"/>
          <ac:spMkLst>
            <pc:docMk/>
            <pc:sldMk cId="637425252" sldId="889"/>
            <ac:spMk id="41" creationId="{486B75F3-1B56-2884-A773-2683773DA4D5}"/>
          </ac:spMkLst>
        </pc:spChg>
        <pc:spChg chg="del">
          <ac:chgData name="Derek Ritz" userId="8fe56b9ef4ca82ce" providerId="LiveId" clId="{DF054BFC-9165-4810-B71C-6AFD3F7330CA}" dt="2024-07-31T20:17:33.622" v="7" actId="478"/>
          <ac:spMkLst>
            <pc:docMk/>
            <pc:sldMk cId="637425252" sldId="889"/>
            <ac:spMk id="144" creationId="{8FE7DDCC-F526-CA83-4B64-300AB376C168}"/>
          </ac:spMkLst>
        </pc:spChg>
        <pc:spChg chg="del">
          <ac:chgData name="Derek Ritz" userId="8fe56b9ef4ca82ce" providerId="LiveId" clId="{DF054BFC-9165-4810-B71C-6AFD3F7330CA}" dt="2024-07-31T20:17:33.622" v="7" actId="478"/>
          <ac:spMkLst>
            <pc:docMk/>
            <pc:sldMk cId="637425252" sldId="889"/>
            <ac:spMk id="145" creationId="{6B553E95-4478-BB76-40E9-856DD3B6B04B}"/>
          </ac:spMkLst>
        </pc:spChg>
        <pc:spChg chg="del">
          <ac:chgData name="Derek Ritz" userId="8fe56b9ef4ca82ce" providerId="LiveId" clId="{DF054BFC-9165-4810-B71C-6AFD3F7330CA}" dt="2024-07-31T20:17:33.622" v="7" actId="478"/>
          <ac:spMkLst>
            <pc:docMk/>
            <pc:sldMk cId="637425252" sldId="889"/>
            <ac:spMk id="146" creationId="{C16F8567-8A46-BBCB-CB61-D81166903E71}"/>
          </ac:spMkLst>
        </pc:spChg>
        <pc:spChg chg="mod">
          <ac:chgData name="Derek Ritz" userId="8fe56b9ef4ca82ce" providerId="LiveId" clId="{DF054BFC-9165-4810-B71C-6AFD3F7330CA}" dt="2024-07-31T20:17:27.583" v="6" actId="20577"/>
          <ac:spMkLst>
            <pc:docMk/>
            <pc:sldMk cId="637425252" sldId="889"/>
            <ac:spMk id="147" creationId="{D905F9FE-312B-ED40-D3F8-C7F2A877401E}"/>
          </ac:spMkLst>
        </pc:spChg>
      </pc:sldChg>
      <pc:sldChg chg="addSp modSp mod">
        <pc:chgData name="Derek Ritz" userId="8fe56b9ef4ca82ce" providerId="LiveId" clId="{DF054BFC-9165-4810-B71C-6AFD3F7330CA}" dt="2024-07-31T20:19:32.189" v="22" actId="1076"/>
        <pc:sldMkLst>
          <pc:docMk/>
          <pc:sldMk cId="3938311364" sldId="894"/>
        </pc:sldMkLst>
        <pc:spChg chg="add mod">
          <ac:chgData name="Derek Ritz" userId="8fe56b9ef4ca82ce" providerId="LiveId" clId="{DF054BFC-9165-4810-B71C-6AFD3F7330CA}" dt="2024-07-31T20:19:19.122" v="19" actId="2085"/>
          <ac:spMkLst>
            <pc:docMk/>
            <pc:sldMk cId="3938311364" sldId="894"/>
            <ac:spMk id="2" creationId="{C0438665-0115-7056-EA9A-475274F58874}"/>
          </ac:spMkLst>
        </pc:spChg>
        <pc:picChg chg="add mod">
          <ac:chgData name="Derek Ritz" userId="8fe56b9ef4ca82ce" providerId="LiveId" clId="{DF054BFC-9165-4810-B71C-6AFD3F7330CA}" dt="2024-07-31T20:19:32.189" v="22" actId="1076"/>
          <ac:picMkLst>
            <pc:docMk/>
            <pc:sldMk cId="3938311364" sldId="894"/>
            <ac:picMk id="1026" creationId="{1D9B9CB5-2418-CE82-3C94-8E68B5E7910C}"/>
          </ac:picMkLst>
        </pc:picChg>
      </pc:sldChg>
      <pc:sldChg chg="addSp modSp mod">
        <pc:chgData name="Derek Ritz" userId="8fe56b9ef4ca82ce" providerId="LiveId" clId="{DF054BFC-9165-4810-B71C-6AFD3F7330CA}" dt="2024-07-31T20:20:22.549" v="24" actId="2085"/>
        <pc:sldMkLst>
          <pc:docMk/>
          <pc:sldMk cId="2349653441" sldId="897"/>
        </pc:sldMkLst>
        <pc:spChg chg="add mod">
          <ac:chgData name="Derek Ritz" userId="8fe56b9ef4ca82ce" providerId="LiveId" clId="{DF054BFC-9165-4810-B71C-6AFD3F7330CA}" dt="2024-07-31T20:20:22.549" v="24" actId="2085"/>
          <ac:spMkLst>
            <pc:docMk/>
            <pc:sldMk cId="2349653441" sldId="897"/>
            <ac:spMk id="2" creationId="{A05EE056-48AE-FAFD-15C7-5C4C9A0F55B2}"/>
          </ac:spMkLst>
        </pc:spChg>
      </pc:sldChg>
      <pc:sldChg chg="addSp modSp mod">
        <pc:chgData name="Derek Ritz" userId="8fe56b9ef4ca82ce" providerId="LiveId" clId="{DF054BFC-9165-4810-B71C-6AFD3F7330CA}" dt="2024-07-31T20:21:29.286" v="31" actId="14100"/>
        <pc:sldMkLst>
          <pc:docMk/>
          <pc:sldMk cId="2570087562" sldId="898"/>
        </pc:sldMkLst>
        <pc:spChg chg="add mod">
          <ac:chgData name="Derek Ritz" userId="8fe56b9ef4ca82ce" providerId="LiveId" clId="{DF054BFC-9165-4810-B71C-6AFD3F7330CA}" dt="2024-07-31T20:20:58.146" v="25"/>
          <ac:spMkLst>
            <pc:docMk/>
            <pc:sldMk cId="2570087562" sldId="898"/>
            <ac:spMk id="2" creationId="{483FDA5E-7D05-0026-7E35-62CD0F41481E}"/>
          </ac:spMkLst>
        </pc:spChg>
        <pc:picChg chg="add mod">
          <ac:chgData name="Derek Ritz" userId="8fe56b9ef4ca82ce" providerId="LiveId" clId="{DF054BFC-9165-4810-B71C-6AFD3F7330CA}" dt="2024-07-31T20:20:58.146" v="25"/>
          <ac:picMkLst>
            <pc:docMk/>
            <pc:sldMk cId="2570087562" sldId="898"/>
            <ac:picMk id="6" creationId="{CBDCA63A-69FD-185D-9E6D-D833057EE410}"/>
          </ac:picMkLst>
        </pc:picChg>
        <pc:picChg chg="mod">
          <ac:chgData name="Derek Ritz" userId="8fe56b9ef4ca82ce" providerId="LiveId" clId="{DF054BFC-9165-4810-B71C-6AFD3F7330CA}" dt="2024-07-31T20:21:29.286" v="31" actId="14100"/>
          <ac:picMkLst>
            <pc:docMk/>
            <pc:sldMk cId="2570087562" sldId="898"/>
            <ac:picMk id="7" creationId="{57F105F8-715F-F8BF-DCBC-68A547C9DDC3}"/>
          </ac:picMkLst>
        </pc:picChg>
      </pc:sldChg>
      <pc:sldChg chg="addSp modSp mod">
        <pc:chgData name="Derek Ritz" userId="8fe56b9ef4ca82ce" providerId="LiveId" clId="{DF054BFC-9165-4810-B71C-6AFD3F7330CA}" dt="2024-07-31T20:21:43.417" v="45" actId="1036"/>
        <pc:sldMkLst>
          <pc:docMk/>
          <pc:sldMk cId="682938319" sldId="899"/>
        </pc:sldMkLst>
        <pc:picChg chg="add mod">
          <ac:chgData name="Derek Ritz" userId="8fe56b9ef4ca82ce" providerId="LiveId" clId="{DF054BFC-9165-4810-B71C-6AFD3F7330CA}" dt="2024-07-31T20:21:43.417" v="45" actId="1036"/>
          <ac:picMkLst>
            <pc:docMk/>
            <pc:sldMk cId="682938319" sldId="899"/>
            <ac:picMk id="2" creationId="{F497D95A-2957-10C9-F06B-A357115EF07A}"/>
          </ac:picMkLst>
        </pc:picChg>
      </pc:sldChg>
      <pc:sldChg chg="addSp delSp modSp mod">
        <pc:chgData name="Derek Ritz" userId="8fe56b9ef4ca82ce" providerId="LiveId" clId="{DF054BFC-9165-4810-B71C-6AFD3F7330CA}" dt="2024-07-31T20:27:44.339" v="55" actId="1076"/>
        <pc:sldMkLst>
          <pc:docMk/>
          <pc:sldMk cId="2654487797" sldId="901"/>
        </pc:sldMkLst>
        <pc:spChg chg="mod ord">
          <ac:chgData name="Derek Ritz" userId="8fe56b9ef4ca82ce" providerId="LiveId" clId="{DF054BFC-9165-4810-B71C-6AFD3F7330CA}" dt="2024-07-31T20:27:44.339" v="55" actId="1076"/>
          <ac:spMkLst>
            <pc:docMk/>
            <pc:sldMk cId="2654487797" sldId="901"/>
            <ac:spMk id="6" creationId="{608EAA50-0D9E-273F-FE66-1188F6DEB5D3}"/>
          </ac:spMkLst>
        </pc:spChg>
        <pc:spChg chg="mod ord">
          <ac:chgData name="Derek Ritz" userId="8fe56b9ef4ca82ce" providerId="LiveId" clId="{DF054BFC-9165-4810-B71C-6AFD3F7330CA}" dt="2024-07-31T20:27:44.339" v="55" actId="1076"/>
          <ac:spMkLst>
            <pc:docMk/>
            <pc:sldMk cId="2654487797" sldId="901"/>
            <ac:spMk id="7" creationId="{052B149C-0913-BE49-CB0F-5763BB7E37B8}"/>
          </ac:spMkLst>
        </pc:spChg>
        <pc:picChg chg="add mod">
          <ac:chgData name="Derek Ritz" userId="8fe56b9ef4ca82ce" providerId="LiveId" clId="{DF054BFC-9165-4810-B71C-6AFD3F7330CA}" dt="2024-07-31T20:27:34.133" v="53" actId="1076"/>
          <ac:picMkLst>
            <pc:docMk/>
            <pc:sldMk cId="2654487797" sldId="901"/>
            <ac:picMk id="2" creationId="{42C1B94B-B27A-0CF7-4491-8D92CC0110BF}"/>
          </ac:picMkLst>
        </pc:picChg>
        <pc:picChg chg="del">
          <ac:chgData name="Derek Ritz" userId="8fe56b9ef4ca82ce" providerId="LiveId" clId="{DF054BFC-9165-4810-B71C-6AFD3F7330CA}" dt="2024-07-31T20:27:10.033" v="46" actId="478"/>
          <ac:picMkLst>
            <pc:docMk/>
            <pc:sldMk cId="2654487797" sldId="901"/>
            <ac:picMk id="5" creationId="{579FA891-3888-4D92-19C8-D23FC88AFB74}"/>
          </ac:picMkLst>
        </pc:picChg>
      </pc:sldChg>
      <pc:sldChg chg="addSp modSp new mod">
        <pc:chgData name="Derek Ritz" userId="8fe56b9ef4ca82ce" providerId="LiveId" clId="{DF054BFC-9165-4810-B71C-6AFD3F7330CA}" dt="2024-07-31T22:05:59.188" v="65" actId="1076"/>
        <pc:sldMkLst>
          <pc:docMk/>
          <pc:sldMk cId="1642055415" sldId="905"/>
        </pc:sldMkLst>
        <pc:picChg chg="add mod">
          <ac:chgData name="Derek Ritz" userId="8fe56b9ef4ca82ce" providerId="LiveId" clId="{DF054BFC-9165-4810-B71C-6AFD3F7330CA}" dt="2024-07-31T22:05:29.050" v="59" actId="1076"/>
          <ac:picMkLst>
            <pc:docMk/>
            <pc:sldMk cId="1642055415" sldId="905"/>
            <ac:picMk id="2" creationId="{53748F7E-2BBC-F43A-8E89-CC2B41EF4F76}"/>
          </ac:picMkLst>
        </pc:picChg>
        <pc:picChg chg="add mod">
          <ac:chgData name="Derek Ritz" userId="8fe56b9ef4ca82ce" providerId="LiveId" clId="{DF054BFC-9165-4810-B71C-6AFD3F7330CA}" dt="2024-07-31T22:05:59.188" v="65" actId="1076"/>
          <ac:picMkLst>
            <pc:docMk/>
            <pc:sldMk cId="1642055415" sldId="905"/>
            <ac:picMk id="3" creationId="{82AB03CC-1B9F-9A40-1FEA-0209E9F016DD}"/>
          </ac:picMkLst>
        </pc:picChg>
      </pc:sldChg>
      <pc:sldChg chg="addSp modSp new mod">
        <pc:chgData name="Derek Ritz" userId="8fe56b9ef4ca82ce" providerId="LiveId" clId="{DF054BFC-9165-4810-B71C-6AFD3F7330CA}" dt="2024-07-31T22:53:53.234" v="82" actId="14100"/>
        <pc:sldMkLst>
          <pc:docMk/>
          <pc:sldMk cId="2603297950" sldId="906"/>
        </pc:sldMkLst>
        <pc:picChg chg="add mod">
          <ac:chgData name="Derek Ritz" userId="8fe56b9ef4ca82ce" providerId="LiveId" clId="{DF054BFC-9165-4810-B71C-6AFD3F7330CA}" dt="2024-07-31T22:53:33.197" v="73" actId="1076"/>
          <ac:picMkLst>
            <pc:docMk/>
            <pc:sldMk cId="2603297950" sldId="906"/>
            <ac:picMk id="2" creationId="{313E5074-345E-46CA-D7ED-8724AE7E5962}"/>
          </ac:picMkLst>
        </pc:picChg>
        <pc:picChg chg="add mod">
          <ac:chgData name="Derek Ritz" userId="8fe56b9ef4ca82ce" providerId="LiveId" clId="{DF054BFC-9165-4810-B71C-6AFD3F7330CA}" dt="2024-07-31T22:53:53.234" v="82" actId="14100"/>
          <ac:picMkLst>
            <pc:docMk/>
            <pc:sldMk cId="2603297950" sldId="906"/>
            <ac:picMk id="3" creationId="{CB8E3460-6E5F-61A3-A9C8-64A25547B1C3}"/>
          </ac:picMkLst>
        </pc:picChg>
      </pc:sldChg>
      <pc:sldChg chg="addSp modSp new mod">
        <pc:chgData name="Derek Ritz" userId="8fe56b9ef4ca82ce" providerId="LiveId" clId="{DF054BFC-9165-4810-B71C-6AFD3F7330CA}" dt="2024-07-31T22:54:57.327" v="93" actId="1037"/>
        <pc:sldMkLst>
          <pc:docMk/>
          <pc:sldMk cId="3214361218" sldId="907"/>
        </pc:sldMkLst>
        <pc:picChg chg="add mod">
          <ac:chgData name="Derek Ritz" userId="8fe56b9ef4ca82ce" providerId="LiveId" clId="{DF054BFC-9165-4810-B71C-6AFD3F7330CA}" dt="2024-07-31T22:54:44.189" v="88" actId="1076"/>
          <ac:picMkLst>
            <pc:docMk/>
            <pc:sldMk cId="3214361218" sldId="907"/>
            <ac:picMk id="2" creationId="{A72D88F8-BC56-FE46-70BA-F29013199E71}"/>
          </ac:picMkLst>
        </pc:picChg>
        <pc:picChg chg="add mod">
          <ac:chgData name="Derek Ritz" userId="8fe56b9ef4ca82ce" providerId="LiveId" clId="{DF054BFC-9165-4810-B71C-6AFD3F7330CA}" dt="2024-07-31T22:54:57.327" v="93" actId="1037"/>
          <ac:picMkLst>
            <pc:docMk/>
            <pc:sldMk cId="3214361218" sldId="907"/>
            <ac:picMk id="3" creationId="{A1CF1A18-B826-818F-5590-177A0D986865}"/>
          </ac:picMkLst>
        </pc:picChg>
      </pc:sldChg>
      <pc:sldChg chg="addSp modSp new mod">
        <pc:chgData name="Derek Ritz" userId="8fe56b9ef4ca82ce" providerId="LiveId" clId="{DF054BFC-9165-4810-B71C-6AFD3F7330CA}" dt="2024-07-31T22:55:56.439" v="102" actId="1076"/>
        <pc:sldMkLst>
          <pc:docMk/>
          <pc:sldMk cId="3081621679" sldId="908"/>
        </pc:sldMkLst>
        <pc:picChg chg="add mod">
          <ac:chgData name="Derek Ritz" userId="8fe56b9ef4ca82ce" providerId="LiveId" clId="{DF054BFC-9165-4810-B71C-6AFD3F7330CA}" dt="2024-07-31T22:55:48.685" v="100" actId="1076"/>
          <ac:picMkLst>
            <pc:docMk/>
            <pc:sldMk cId="3081621679" sldId="908"/>
            <ac:picMk id="2" creationId="{47E907EC-B5F7-DE0E-8B76-D1E63543E0A9}"/>
          </ac:picMkLst>
        </pc:picChg>
        <pc:picChg chg="add mod">
          <ac:chgData name="Derek Ritz" userId="8fe56b9ef4ca82ce" providerId="LiveId" clId="{DF054BFC-9165-4810-B71C-6AFD3F7330CA}" dt="2024-07-31T22:55:56.439" v="102" actId="1076"/>
          <ac:picMkLst>
            <pc:docMk/>
            <pc:sldMk cId="3081621679" sldId="908"/>
            <ac:picMk id="3" creationId="{10E41CE8-B7AF-BFF1-1130-A139DEAE6EE1}"/>
          </ac:picMkLst>
        </pc:picChg>
      </pc:sldChg>
      <pc:sldChg chg="addSp modSp new mod">
        <pc:chgData name="Derek Ritz" userId="8fe56b9ef4ca82ce" providerId="LiveId" clId="{DF054BFC-9165-4810-B71C-6AFD3F7330CA}" dt="2024-07-31T22:57:03.475" v="108" actId="1076"/>
        <pc:sldMkLst>
          <pc:docMk/>
          <pc:sldMk cId="585718214" sldId="909"/>
        </pc:sldMkLst>
        <pc:picChg chg="add mod">
          <ac:chgData name="Derek Ritz" userId="8fe56b9ef4ca82ce" providerId="LiveId" clId="{DF054BFC-9165-4810-B71C-6AFD3F7330CA}" dt="2024-07-31T22:56:54.111" v="106" actId="1076"/>
          <ac:picMkLst>
            <pc:docMk/>
            <pc:sldMk cId="585718214" sldId="909"/>
            <ac:picMk id="2" creationId="{D764A4BE-0330-7183-A5C0-9CCAD0440CB2}"/>
          </ac:picMkLst>
        </pc:picChg>
        <pc:picChg chg="add mod">
          <ac:chgData name="Derek Ritz" userId="8fe56b9ef4ca82ce" providerId="LiveId" clId="{DF054BFC-9165-4810-B71C-6AFD3F7330CA}" dt="2024-07-31T22:57:03.475" v="108" actId="1076"/>
          <ac:picMkLst>
            <pc:docMk/>
            <pc:sldMk cId="585718214" sldId="909"/>
            <ac:picMk id="3" creationId="{6CD45C08-1462-F928-DFC6-1CAED1C6AE0D}"/>
          </ac:picMkLst>
        </pc:picChg>
      </pc:sldChg>
      <pc:sldChg chg="addSp modSp new mod">
        <pc:chgData name="Derek Ritz" userId="8fe56b9ef4ca82ce" providerId="LiveId" clId="{DF054BFC-9165-4810-B71C-6AFD3F7330CA}" dt="2024-07-31T22:57:54.837" v="115" actId="1076"/>
        <pc:sldMkLst>
          <pc:docMk/>
          <pc:sldMk cId="295310214" sldId="910"/>
        </pc:sldMkLst>
        <pc:picChg chg="add mod">
          <ac:chgData name="Derek Ritz" userId="8fe56b9ef4ca82ce" providerId="LiveId" clId="{DF054BFC-9165-4810-B71C-6AFD3F7330CA}" dt="2024-07-31T22:57:46.613" v="113" actId="1076"/>
          <ac:picMkLst>
            <pc:docMk/>
            <pc:sldMk cId="295310214" sldId="910"/>
            <ac:picMk id="2" creationId="{C0D872C9-3A87-35F0-6FFB-1D126EDDF072}"/>
          </ac:picMkLst>
        </pc:picChg>
        <pc:picChg chg="add mod">
          <ac:chgData name="Derek Ritz" userId="8fe56b9ef4ca82ce" providerId="LiveId" clId="{DF054BFC-9165-4810-B71C-6AFD3F7330CA}" dt="2024-07-31T22:57:54.837" v="115" actId="1076"/>
          <ac:picMkLst>
            <pc:docMk/>
            <pc:sldMk cId="295310214" sldId="910"/>
            <ac:picMk id="3" creationId="{58988904-AEE6-838F-311E-B40BFE4F29DC}"/>
          </ac:picMkLst>
        </pc:picChg>
      </pc:sldChg>
      <pc:sldChg chg="addSp modSp new mod">
        <pc:chgData name="Derek Ritz" userId="8fe56b9ef4ca82ce" providerId="LiveId" clId="{DF054BFC-9165-4810-B71C-6AFD3F7330CA}" dt="2024-07-31T22:59:18.803" v="121" actId="1076"/>
        <pc:sldMkLst>
          <pc:docMk/>
          <pc:sldMk cId="2163043747" sldId="911"/>
        </pc:sldMkLst>
        <pc:picChg chg="add mod">
          <ac:chgData name="Derek Ritz" userId="8fe56b9ef4ca82ce" providerId="LiveId" clId="{DF054BFC-9165-4810-B71C-6AFD3F7330CA}" dt="2024-07-31T22:59:10.177" v="119" actId="1076"/>
          <ac:picMkLst>
            <pc:docMk/>
            <pc:sldMk cId="2163043747" sldId="911"/>
            <ac:picMk id="2" creationId="{B7B7FAB6-D223-62C2-D1AD-BD65965CE36B}"/>
          </ac:picMkLst>
        </pc:picChg>
        <pc:picChg chg="add mod">
          <ac:chgData name="Derek Ritz" userId="8fe56b9ef4ca82ce" providerId="LiveId" clId="{DF054BFC-9165-4810-B71C-6AFD3F7330CA}" dt="2024-07-31T22:59:18.803" v="121" actId="1076"/>
          <ac:picMkLst>
            <pc:docMk/>
            <pc:sldMk cId="2163043747" sldId="911"/>
            <ac:picMk id="3" creationId="{2A23840C-948F-7337-F8B4-3EE11124CD94}"/>
          </ac:picMkLst>
        </pc:picChg>
      </pc:sldChg>
      <pc:sldChg chg="addSp modSp new mod">
        <pc:chgData name="Derek Ritz" userId="8fe56b9ef4ca82ce" providerId="LiveId" clId="{DF054BFC-9165-4810-B71C-6AFD3F7330CA}" dt="2024-07-31T23:00:13.917" v="126"/>
        <pc:sldMkLst>
          <pc:docMk/>
          <pc:sldMk cId="630261961" sldId="912"/>
        </pc:sldMkLst>
        <pc:picChg chg="add mod">
          <ac:chgData name="Derek Ritz" userId="8fe56b9ef4ca82ce" providerId="LiveId" clId="{DF054BFC-9165-4810-B71C-6AFD3F7330CA}" dt="2024-07-31T23:00:07.864" v="125" actId="1076"/>
          <ac:picMkLst>
            <pc:docMk/>
            <pc:sldMk cId="630261961" sldId="912"/>
            <ac:picMk id="2" creationId="{2D2DC28E-1149-F221-C9C1-61A83BBFBF31}"/>
          </ac:picMkLst>
        </pc:picChg>
        <pc:picChg chg="add mod">
          <ac:chgData name="Derek Ritz" userId="8fe56b9ef4ca82ce" providerId="LiveId" clId="{DF054BFC-9165-4810-B71C-6AFD3F7330CA}" dt="2024-07-31T23:00:13.917" v="126"/>
          <ac:picMkLst>
            <pc:docMk/>
            <pc:sldMk cId="630261961" sldId="912"/>
            <ac:picMk id="3" creationId="{8B65678C-9CAB-3C8F-8D99-2DDD79189E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DCC39-3072-45D9-85AE-68E90B861419}" type="datetimeFigureOut">
              <a:rPr lang="en-CA" smtClean="0"/>
              <a:pPr/>
              <a:t>2024-07-31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49221-3EB0-4363-9B38-4D9EB75E202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18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3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389120"/>
            <a:ext cx="12435840" cy="210312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CA6B9-1437-485B-893D-894F10863C93}" type="datetime1">
              <a:rPr lang="en-CA" smtClean="0"/>
              <a:t>2024-07-31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A9756-2A9B-4F89-A1F0-F551908B2EBD}" type="datetime1">
              <a:rPr lang="en-CA" smtClean="0"/>
              <a:t>2024-07-31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640D-64D9-47ED-94D8-AA8BE84D241F}" type="datetime1">
              <a:rPr lang="en-CA" smtClean="0"/>
              <a:t>2024-07-31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3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3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D912-FEB1-4D34-8AD1-5E51E17A878C}" type="datetime1">
              <a:rPr lang="en-CA" smtClean="0"/>
              <a:t>2024-07-31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7"/>
            <a:ext cx="646430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6" y="1842137"/>
            <a:ext cx="646684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6" y="2609850"/>
            <a:ext cx="646684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8DFA8-7450-42CF-9FC5-DD8B061C3BDC}" type="datetime1">
              <a:rPr lang="en-CA" smtClean="0"/>
              <a:t>2024-07-31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08097-8BA8-48DB-B270-E6FDCB0C4801}" type="datetime1">
              <a:rPr lang="en-CA" smtClean="0"/>
              <a:t>2024-07-31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4127-E57A-46C4-A86C-CF0D8E70C7EF}" type="datetime1">
              <a:rPr lang="en-CA" smtClean="0"/>
              <a:t>2024-07-31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4" y="327660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1" y="327663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4" y="1722125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0641-F59C-4044-9D64-AB0C187C8BCE}" type="datetime1">
              <a:rPr lang="en-CA" smtClean="0"/>
              <a:t>2024-07-31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2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7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3F8A-CFF3-45E0-BE7C-28E3D77BE84A}" type="datetime1">
              <a:rPr lang="en-CA" smtClean="0"/>
              <a:t>2024-07-31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7B5D-B595-40BC-8417-39FB53A63172}" type="datetime1">
              <a:rPr lang="en-CA" smtClean="0"/>
              <a:t>2024-07-31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840" y="236453"/>
            <a:ext cx="975360" cy="168787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932" y="322176"/>
            <a:ext cx="12494949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3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52160" y="7589520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7278-DF64-4D22-B1D4-B79D14D5FB04}" type="datetime1">
              <a:rPr lang="en-CA" smtClean="0"/>
              <a:t>2024-07-31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3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sz="6400" kern="1200">
          <a:solidFill>
            <a:schemeClr val="tx2"/>
          </a:solidFill>
          <a:latin typeface="Candara" pitchFamily="34" charset="0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SzPct val="75000"/>
        <a:buFont typeface="Wingdings" pitchFamily="2" charset="2"/>
        <a:buChar char="q"/>
        <a:defRPr sz="4500" kern="1200">
          <a:solidFill>
            <a:schemeClr val="tx2"/>
          </a:solidFill>
          <a:latin typeface="Candara" pitchFamily="34" charset="0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Wingdings" pitchFamily="2" charset="2"/>
        <a:buChar char="§"/>
        <a:defRPr sz="3800" kern="1200">
          <a:solidFill>
            <a:schemeClr val="tx2"/>
          </a:solidFill>
          <a:latin typeface="Candara" pitchFamily="34" charset="0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ndara" pitchFamily="34" charset="0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2"/>
          </a:solidFill>
          <a:latin typeface="Candara" pitchFamily="34" charset="0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2"/>
          </a:solidFill>
          <a:latin typeface="Candara" pitchFamily="34" charset="0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1543B9-38A2-E270-D3BF-382547441132}"/>
              </a:ext>
            </a:extLst>
          </p:cNvPr>
          <p:cNvSpPr/>
          <p:nvPr/>
        </p:nvSpPr>
        <p:spPr>
          <a:xfrm>
            <a:off x="2346648" y="2273601"/>
            <a:ext cx="2592288" cy="1224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/>
                </a:solidFill>
              </a:rPr>
              <a:t>MOH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74EDB4-FC82-3105-8E2B-3E9AC58F25E2}"/>
              </a:ext>
            </a:extLst>
          </p:cNvPr>
          <p:cNvSpPr/>
          <p:nvPr/>
        </p:nvSpPr>
        <p:spPr>
          <a:xfrm>
            <a:off x="2346648" y="3965789"/>
            <a:ext cx="2592288" cy="1224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/>
                </a:solidFill>
              </a:rPr>
              <a:t>Digital Health Department </a:t>
            </a:r>
          </a:p>
        </p:txBody>
      </p:sp>
      <p:pic>
        <p:nvPicPr>
          <p:cNvPr id="5" name="Picture 4" descr="http://images.suite101.com/467482_com_pepfar_logo.png">
            <a:extLst>
              <a:ext uri="{FF2B5EF4-FFF2-40B4-BE49-F238E27FC236}">
                <a16:creationId xmlns:a16="http://schemas.microsoft.com/office/drawing/2014/main" id="{77DDCA81-DC89-597C-51BA-055F8745B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98698" y="2352652"/>
            <a:ext cx="508588" cy="6142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4" descr="http://www.cappe.edu.au/staff/images/who_logo.gif">
            <a:extLst>
              <a:ext uri="{FF2B5EF4-FFF2-40B4-BE49-F238E27FC236}">
                <a16:creationId xmlns:a16="http://schemas.microsoft.com/office/drawing/2014/main" id="{4E1D2BA3-131B-6352-8EA8-97C24DE4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371" y="2461807"/>
            <a:ext cx="501250" cy="44980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2merkato.com/images/worldbank-logo.jpg">
            <a:extLst>
              <a:ext uri="{FF2B5EF4-FFF2-40B4-BE49-F238E27FC236}">
                <a16:creationId xmlns:a16="http://schemas.microsoft.com/office/drawing/2014/main" id="{E0D8D2CB-086F-BB78-6ECE-AAE165C5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97" y="3050635"/>
            <a:ext cx="719678" cy="53975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C4E7645-3852-82AA-1D34-864E3D84B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89" y="3096625"/>
            <a:ext cx="443344" cy="4477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69EF5-8176-7D43-01A0-FC08FB70786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3589" y="2410228"/>
            <a:ext cx="553842" cy="5566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7A3AD-24AA-3E00-4CE3-74A2511067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1697" y="2338043"/>
            <a:ext cx="684921" cy="68492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5124BB-8963-DCE4-2E0D-3B186AF4C044}"/>
              </a:ext>
            </a:extLst>
          </p:cNvPr>
          <p:cNvSpPr txBox="1"/>
          <p:nvPr/>
        </p:nvSpPr>
        <p:spPr>
          <a:xfrm>
            <a:off x="9485618" y="2966853"/>
            <a:ext cx="550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4000" b="1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04698-5666-1F92-C0EE-21CB289FEE91}"/>
              </a:ext>
            </a:extLst>
          </p:cNvPr>
          <p:cNvSpPr txBox="1"/>
          <p:nvPr/>
        </p:nvSpPr>
        <p:spPr>
          <a:xfrm>
            <a:off x="10700238" y="2394700"/>
            <a:ext cx="21976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800" b="1" dirty="0">
                <a:solidFill>
                  <a:schemeClr val="tx2"/>
                </a:solidFill>
              </a:rPr>
              <a:t>Development</a:t>
            </a:r>
          </a:p>
          <a:p>
            <a:pPr algn="l"/>
            <a:r>
              <a:rPr lang="en-CA" sz="2800" b="1" dirty="0">
                <a:solidFill>
                  <a:schemeClr val="tx2"/>
                </a:solidFill>
              </a:rPr>
              <a:t>Partners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942B1B-BBCB-A9CE-1ACC-01CF38F4EB8D}"/>
              </a:ext>
            </a:extLst>
          </p:cNvPr>
          <p:cNvSpPr/>
          <p:nvPr/>
        </p:nvSpPr>
        <p:spPr>
          <a:xfrm>
            <a:off x="7710193" y="5687208"/>
            <a:ext cx="2413319" cy="7920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Digital Health Project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F9F3B2-3F6A-3E0D-77F6-914FE4A83FEF}"/>
              </a:ext>
            </a:extLst>
          </p:cNvPr>
          <p:cNvSpPr/>
          <p:nvPr/>
        </p:nvSpPr>
        <p:spPr>
          <a:xfrm>
            <a:off x="9221017" y="6707088"/>
            <a:ext cx="2413319" cy="7920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Digital Health Project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5EB998-E2DF-8A3C-980D-24CF818139AE}"/>
              </a:ext>
            </a:extLst>
          </p:cNvPr>
          <p:cNvSpPr/>
          <p:nvPr/>
        </p:nvSpPr>
        <p:spPr>
          <a:xfrm>
            <a:off x="11238585" y="5655253"/>
            <a:ext cx="2413319" cy="7920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Digital Health 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ADEBBC-7A5B-E7FE-4589-B9397583DAD5}"/>
              </a:ext>
            </a:extLst>
          </p:cNvPr>
          <p:cNvSpPr/>
          <p:nvPr/>
        </p:nvSpPr>
        <p:spPr>
          <a:xfrm>
            <a:off x="5731024" y="4218080"/>
            <a:ext cx="1152128" cy="71955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PMO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BAE7F7-4D10-78B6-86A0-69DBBFE61D7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916853" y="3731763"/>
            <a:ext cx="1006069" cy="1955445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5C7313-34EB-69B6-5ABD-B9CF06BCAD7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427677" y="3674739"/>
            <a:ext cx="12975" cy="30323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46E284-A24E-0921-4F68-E9F05236471D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0829581" y="3731763"/>
            <a:ext cx="1615664" cy="192349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C580B15-ECB8-391B-4082-A29EE53394B0}"/>
              </a:ext>
            </a:extLst>
          </p:cNvPr>
          <p:cNvSpPr/>
          <p:nvPr/>
        </p:nvSpPr>
        <p:spPr>
          <a:xfrm>
            <a:off x="7243646" y="4066423"/>
            <a:ext cx="5256129" cy="10162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BC38FA-12E8-5B63-2ED5-446E6BE45783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938936" y="4577857"/>
            <a:ext cx="79208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3D2037-0D7A-65B8-AEBD-7E36A47C9C74}"/>
              </a:ext>
            </a:extLst>
          </p:cNvPr>
          <p:cNvCxnSpPr>
            <a:cxnSpLocks/>
            <a:stCxn id="16" idx="3"/>
            <a:endCxn id="20" idx="2"/>
          </p:cNvCxnSpPr>
          <p:nvPr/>
        </p:nvCxnSpPr>
        <p:spPr>
          <a:xfrm flipV="1">
            <a:off x="6883152" y="4574568"/>
            <a:ext cx="360494" cy="328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A3DB15-3B45-F277-1316-17E7D9CECD46}"/>
              </a:ext>
            </a:extLst>
          </p:cNvPr>
          <p:cNvCxnSpPr>
            <a:stCxn id="4" idx="0"/>
            <a:endCxn id="3" idx="2"/>
          </p:cNvCxnSpPr>
          <p:nvPr/>
        </p:nvCxnSpPr>
        <p:spPr>
          <a:xfrm flipV="1">
            <a:off x="3642792" y="3497737"/>
            <a:ext cx="0" cy="468052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ADCDB9-A4E3-00CE-124E-CF5F2C7C6C63}"/>
              </a:ext>
            </a:extLst>
          </p:cNvPr>
          <p:cNvSpPr/>
          <p:nvPr/>
        </p:nvSpPr>
        <p:spPr>
          <a:xfrm>
            <a:off x="2346648" y="586408"/>
            <a:ext cx="2592288" cy="12241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2"/>
                </a:solidFill>
              </a:rPr>
              <a:t>National Government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5E72E5-0CDC-B414-7443-1FC74A6DF85B}"/>
              </a:ext>
            </a:extLst>
          </p:cNvPr>
          <p:cNvCxnSpPr>
            <a:cxnSpLocks/>
            <a:stCxn id="3" idx="0"/>
            <a:endCxn id="24" idx="2"/>
          </p:cNvCxnSpPr>
          <p:nvPr/>
        </p:nvCxnSpPr>
        <p:spPr>
          <a:xfrm flipV="1">
            <a:off x="3642792" y="1810544"/>
            <a:ext cx="0" cy="463057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821678-2FA2-FEF3-E906-7E5C84935E91}"/>
              </a:ext>
            </a:extLst>
          </p:cNvPr>
          <p:cNvSpPr/>
          <p:nvPr/>
        </p:nvSpPr>
        <p:spPr>
          <a:xfrm>
            <a:off x="9235033" y="4419526"/>
            <a:ext cx="574785" cy="316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chemeClr val="tx2"/>
                </a:solidFill>
              </a:rPr>
              <a:t>PM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F79760-2B7E-680D-2632-4C124FB32322}"/>
              </a:ext>
            </a:extLst>
          </p:cNvPr>
          <p:cNvSpPr/>
          <p:nvPr/>
        </p:nvSpPr>
        <p:spPr>
          <a:xfrm>
            <a:off x="10163988" y="4419526"/>
            <a:ext cx="574785" cy="316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chemeClr val="tx2"/>
                </a:solidFill>
              </a:rPr>
              <a:t>PM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F12D1BB-9AE8-855A-CB57-2B8377D3FBD5}"/>
              </a:ext>
            </a:extLst>
          </p:cNvPr>
          <p:cNvSpPr/>
          <p:nvPr/>
        </p:nvSpPr>
        <p:spPr>
          <a:xfrm>
            <a:off x="11220230" y="4419526"/>
            <a:ext cx="574785" cy="316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chemeClr val="tx2"/>
                </a:solidFill>
              </a:rPr>
              <a:t>PM</a:t>
            </a:r>
          </a:p>
        </p:txBody>
      </p:sp>
      <p:sp>
        <p:nvSpPr>
          <p:cNvPr id="29" name="Arrow: Left-Right-Up 28">
            <a:extLst>
              <a:ext uri="{FF2B5EF4-FFF2-40B4-BE49-F238E27FC236}">
                <a16:creationId xmlns:a16="http://schemas.microsoft.com/office/drawing/2014/main" id="{79EB4FA7-7BDC-F3E1-A8D2-088EE68CE7D3}"/>
              </a:ext>
            </a:extLst>
          </p:cNvPr>
          <p:cNvSpPr/>
          <p:nvPr/>
        </p:nvSpPr>
        <p:spPr>
          <a:xfrm flipV="1">
            <a:off x="5158567" y="2629152"/>
            <a:ext cx="2205642" cy="1437257"/>
          </a:xfrm>
          <a:prstGeom prst="leftRightUpArrow">
            <a:avLst>
              <a:gd name="adj1" fmla="val 18114"/>
              <a:gd name="adj2" fmla="val 18114"/>
              <a:gd name="adj3" fmla="val 25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C1CBAA-3383-2762-784B-DE06E0B11DCB}"/>
              </a:ext>
            </a:extLst>
          </p:cNvPr>
          <p:cNvSpPr txBox="1"/>
          <p:nvPr/>
        </p:nvSpPr>
        <p:spPr>
          <a:xfrm>
            <a:off x="5076929" y="2191297"/>
            <a:ext cx="242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rgbClr val="FF0000"/>
                </a:solidFill>
              </a:rPr>
              <a:t>Align and Coordinate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5F60AB-B541-D61B-EED1-55EE87FB0FB2}"/>
              </a:ext>
            </a:extLst>
          </p:cNvPr>
          <p:cNvSpPr txBox="1"/>
          <p:nvPr/>
        </p:nvSpPr>
        <p:spPr>
          <a:xfrm>
            <a:off x="1626930" y="1821413"/>
            <a:ext cx="2052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 dirty="0">
                <a:solidFill>
                  <a:schemeClr val="tx2"/>
                </a:solidFill>
              </a:rPr>
              <a:t>Empower  &amp; Fund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7EB6F-9DDD-94C3-34F0-361A602ADE6A}"/>
              </a:ext>
            </a:extLst>
          </p:cNvPr>
          <p:cNvSpPr txBox="1"/>
          <p:nvPr/>
        </p:nvSpPr>
        <p:spPr>
          <a:xfrm>
            <a:off x="1616930" y="3531708"/>
            <a:ext cx="2052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 dirty="0">
                <a:solidFill>
                  <a:schemeClr val="tx2"/>
                </a:solidFill>
              </a:rPr>
              <a:t>Empower  &amp; Fund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36CE6-70EA-2D0D-D7E7-7EE3A3CA14B7}"/>
              </a:ext>
            </a:extLst>
          </p:cNvPr>
          <p:cNvSpPr txBox="1"/>
          <p:nvPr/>
        </p:nvSpPr>
        <p:spPr>
          <a:xfrm>
            <a:off x="12583903" y="4008838"/>
            <a:ext cx="12735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800" b="1" dirty="0">
                <a:solidFill>
                  <a:srgbClr val="FF0000"/>
                </a:solidFill>
              </a:rPr>
              <a:t>Govern</a:t>
            </a:r>
          </a:p>
          <a:p>
            <a:pPr algn="l"/>
            <a:r>
              <a:rPr lang="en-CA" sz="2800" b="1" dirty="0">
                <a:solidFill>
                  <a:srgbClr val="FF0000"/>
                </a:solidFill>
              </a:rPr>
              <a:t>&amp; Test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A33954E-6A62-A32E-CEB5-066E47CC9CD7}"/>
              </a:ext>
            </a:extLst>
          </p:cNvPr>
          <p:cNvSpPr/>
          <p:nvPr/>
        </p:nvSpPr>
        <p:spPr>
          <a:xfrm>
            <a:off x="5713487" y="6581894"/>
            <a:ext cx="2413319" cy="79208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rgbClr val="FF0000"/>
                </a:solidFill>
              </a:rPr>
              <a:t>Digital Health Project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0E14D5-63DD-CD25-CF22-997310AEBAA0}"/>
              </a:ext>
            </a:extLst>
          </p:cNvPr>
          <p:cNvCxnSpPr>
            <a:cxnSpLocks/>
            <a:stCxn id="34" idx="0"/>
            <a:endCxn id="46" idx="2"/>
          </p:cNvCxnSpPr>
          <p:nvPr/>
        </p:nvCxnSpPr>
        <p:spPr>
          <a:xfrm flipV="1">
            <a:off x="6920147" y="4736188"/>
            <a:ext cx="1331797" cy="1845706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A87DAA-3258-CCEE-E301-9A3EED2D3C9A}"/>
              </a:ext>
            </a:extLst>
          </p:cNvPr>
          <p:cNvSpPr/>
          <p:nvPr/>
        </p:nvSpPr>
        <p:spPr>
          <a:xfrm>
            <a:off x="7497143" y="2126887"/>
            <a:ext cx="5506689" cy="1786465"/>
          </a:xfrm>
          <a:prstGeom prst="round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1" dirty="0">
              <a:solidFill>
                <a:schemeClr val="tx2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68E43CA-8508-6BC8-922C-61A9F909DD3C}"/>
              </a:ext>
            </a:extLst>
          </p:cNvPr>
          <p:cNvCxnSpPr>
            <a:cxnSpLocks/>
            <a:stCxn id="37" idx="0"/>
            <a:endCxn id="24" idx="3"/>
          </p:cNvCxnSpPr>
          <p:nvPr/>
        </p:nvCxnSpPr>
        <p:spPr>
          <a:xfrm rot="16200000" flipV="1">
            <a:off x="7130507" y="-993094"/>
            <a:ext cx="928411" cy="5311552"/>
          </a:xfrm>
          <a:prstGeom prst="bentConnector2">
            <a:avLst/>
          </a:prstGeom>
          <a:ln w="28575"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D3CD29-C03C-9041-FED5-C30243C8686A}"/>
              </a:ext>
            </a:extLst>
          </p:cNvPr>
          <p:cNvSpPr txBox="1"/>
          <p:nvPr/>
        </p:nvSpPr>
        <p:spPr>
          <a:xfrm>
            <a:off x="5679356" y="790116"/>
            <a:ext cx="347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i="1" dirty="0">
                <a:solidFill>
                  <a:srgbClr val="00B050"/>
                </a:solidFill>
              </a:rPr>
              <a:t>Provide funds from Grants / Loans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5EF174-8605-8DFE-4897-EA218D562672}"/>
              </a:ext>
            </a:extLst>
          </p:cNvPr>
          <p:cNvSpPr txBox="1"/>
          <p:nvPr/>
        </p:nvSpPr>
        <p:spPr>
          <a:xfrm>
            <a:off x="4874388" y="4258816"/>
            <a:ext cx="922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rgbClr val="FF0000"/>
                </a:solidFill>
              </a:rPr>
              <a:t>Operate 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ABCB481-231A-E252-594B-DB2D6D6F8847}"/>
              </a:ext>
            </a:extLst>
          </p:cNvPr>
          <p:cNvSpPr/>
          <p:nvPr/>
        </p:nvSpPr>
        <p:spPr>
          <a:xfrm>
            <a:off x="7964551" y="4419526"/>
            <a:ext cx="574785" cy="31666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1" dirty="0">
                <a:solidFill>
                  <a:srgbClr val="FF0000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69257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5E23BE-759C-1421-9B20-E4E18B23B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1"/>
          <a:stretch/>
        </p:blipFill>
        <p:spPr>
          <a:xfrm>
            <a:off x="3081130" y="473224"/>
            <a:ext cx="8468139" cy="72831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E013E55-0C52-4449-B180-BFCD6793E28A}"/>
              </a:ext>
            </a:extLst>
          </p:cNvPr>
          <p:cNvSpPr/>
          <p:nvPr/>
        </p:nvSpPr>
        <p:spPr>
          <a:xfrm>
            <a:off x="11131624" y="59716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85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FB310-F8F5-4182-52EC-627F9092E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76"/>
          <a:stretch/>
        </p:blipFill>
        <p:spPr>
          <a:xfrm>
            <a:off x="3210744" y="509228"/>
            <a:ext cx="8468139" cy="72111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2E8244B-D2F8-2C69-E7F9-288031632EDF}"/>
              </a:ext>
            </a:extLst>
          </p:cNvPr>
          <p:cNvSpPr/>
          <p:nvPr/>
        </p:nvSpPr>
        <p:spPr>
          <a:xfrm>
            <a:off x="11228446" y="54337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3857C8-1D45-2615-268C-41AD85A2A048}"/>
              </a:ext>
            </a:extLst>
          </p:cNvPr>
          <p:cNvSpPr/>
          <p:nvPr/>
        </p:nvSpPr>
        <p:spPr>
          <a:xfrm>
            <a:off x="9979496" y="519986"/>
            <a:ext cx="720080" cy="3221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281105-BEE9-7685-FECE-551B28C45332}"/>
              </a:ext>
            </a:extLst>
          </p:cNvPr>
          <p:cNvSpPr/>
          <p:nvPr/>
        </p:nvSpPr>
        <p:spPr>
          <a:xfrm>
            <a:off x="9115400" y="3466728"/>
            <a:ext cx="720080" cy="3221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FC6AF7-DE50-6457-079C-0E2E2CCDBA20}"/>
              </a:ext>
            </a:extLst>
          </p:cNvPr>
          <p:cNvSpPr/>
          <p:nvPr/>
        </p:nvSpPr>
        <p:spPr>
          <a:xfrm>
            <a:off x="5094611" y="3281878"/>
            <a:ext cx="213033" cy="2330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0F14D5-D30A-FF4C-8BB7-A795C1D3BF13}"/>
              </a:ext>
            </a:extLst>
          </p:cNvPr>
          <p:cNvSpPr/>
          <p:nvPr/>
        </p:nvSpPr>
        <p:spPr>
          <a:xfrm>
            <a:off x="6357580" y="2159826"/>
            <a:ext cx="864096" cy="4320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2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24E46-25C8-9C3A-FAD9-6D76EBE5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1"/>
          <a:stretch/>
        </p:blipFill>
        <p:spPr>
          <a:xfrm>
            <a:off x="3210744" y="412922"/>
            <a:ext cx="8468139" cy="728315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A8FAB1-51C3-9576-6E15-92D09BB01F1A}"/>
              </a:ext>
            </a:extLst>
          </p:cNvPr>
          <p:cNvSpPr/>
          <p:nvPr/>
        </p:nvSpPr>
        <p:spPr>
          <a:xfrm>
            <a:off x="11228446" y="54337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C2DA2B-C48F-F725-75C0-81163E6B3D1F}"/>
              </a:ext>
            </a:extLst>
          </p:cNvPr>
          <p:cNvSpPr/>
          <p:nvPr/>
        </p:nvSpPr>
        <p:spPr>
          <a:xfrm>
            <a:off x="9763472" y="3106688"/>
            <a:ext cx="720080" cy="3221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3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C388B-9A2A-9BC7-0D32-6D249025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8" y="730424"/>
            <a:ext cx="11436603" cy="61943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84B178-F49B-9CEC-75ED-73E0A27769D5}"/>
              </a:ext>
            </a:extLst>
          </p:cNvPr>
          <p:cNvSpPr/>
          <p:nvPr/>
        </p:nvSpPr>
        <p:spPr>
          <a:xfrm>
            <a:off x="13043566" y="1007698"/>
            <a:ext cx="144016" cy="1440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19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81A3F-4B98-9312-4DDA-07172556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32" y="730424"/>
            <a:ext cx="11569551" cy="62663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ECCA18-4002-34AE-08DA-54061D5711B4}"/>
              </a:ext>
            </a:extLst>
          </p:cNvPr>
          <p:cNvSpPr/>
          <p:nvPr/>
        </p:nvSpPr>
        <p:spPr>
          <a:xfrm>
            <a:off x="12122458" y="831408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3AC10B-74F3-4A19-1768-863A10B47E49}"/>
              </a:ext>
            </a:extLst>
          </p:cNvPr>
          <p:cNvSpPr/>
          <p:nvPr/>
        </p:nvSpPr>
        <p:spPr>
          <a:xfrm>
            <a:off x="11618402" y="831408"/>
            <a:ext cx="50405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5EE056-48AE-FAFD-15C7-5C4C9A0F55B2}"/>
              </a:ext>
            </a:extLst>
          </p:cNvPr>
          <p:cNvSpPr/>
          <p:nvPr/>
        </p:nvSpPr>
        <p:spPr>
          <a:xfrm>
            <a:off x="4434880" y="2170584"/>
            <a:ext cx="43204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53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55D4C-F215-37A8-C92E-7F4DD781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52" y="370384"/>
            <a:ext cx="12766088" cy="691441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7A07E6-0924-ED8C-E5B5-FD868ACB1C6C}"/>
              </a:ext>
            </a:extLst>
          </p:cNvPr>
          <p:cNvSpPr/>
          <p:nvPr/>
        </p:nvSpPr>
        <p:spPr>
          <a:xfrm>
            <a:off x="12398792" y="4928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03810-4394-3389-525E-18FE6FEB7520}"/>
              </a:ext>
            </a:extLst>
          </p:cNvPr>
          <p:cNvSpPr/>
          <p:nvPr/>
        </p:nvSpPr>
        <p:spPr>
          <a:xfrm>
            <a:off x="11894736" y="492884"/>
            <a:ext cx="50405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105F8-715F-F8BF-DCBC-68A547C9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24" y="1917466"/>
            <a:ext cx="792088" cy="12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8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D160E-ABB1-8D43-DA2E-514372C1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12" y="370384"/>
            <a:ext cx="13164933" cy="71304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CD9F40-54E4-B22F-81DF-04E8D5F8BF13}"/>
              </a:ext>
            </a:extLst>
          </p:cNvPr>
          <p:cNvSpPr/>
          <p:nvPr/>
        </p:nvSpPr>
        <p:spPr>
          <a:xfrm>
            <a:off x="12398792" y="49288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92C504-90E0-46BA-BE36-F74A18A7EEA5}"/>
              </a:ext>
            </a:extLst>
          </p:cNvPr>
          <p:cNvSpPr/>
          <p:nvPr/>
        </p:nvSpPr>
        <p:spPr>
          <a:xfrm>
            <a:off x="11894736" y="492884"/>
            <a:ext cx="504056" cy="21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7D95A-2957-10C9-F06B-A357115E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26" y="1992772"/>
            <a:ext cx="792088" cy="12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1B3F0-6965-BA34-2956-3FB9077F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0" y="658416"/>
            <a:ext cx="7110361" cy="71604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E738212-8A27-60BB-B166-A797DDA027DB}"/>
              </a:ext>
            </a:extLst>
          </p:cNvPr>
          <p:cNvSpPr/>
          <p:nvPr/>
        </p:nvSpPr>
        <p:spPr>
          <a:xfrm>
            <a:off x="10688818" y="96796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82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2C1B94B-B27A-0CF7-4491-8D92CC01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32" y="1090464"/>
            <a:ext cx="10723379" cy="576064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8EAA50-0D9E-273F-FE66-1188F6DEB5D3}"/>
              </a:ext>
            </a:extLst>
          </p:cNvPr>
          <p:cNvSpPr/>
          <p:nvPr/>
        </p:nvSpPr>
        <p:spPr>
          <a:xfrm>
            <a:off x="11635680" y="1126679"/>
            <a:ext cx="216024" cy="21602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2B149C-0913-BE49-CB0F-5763BB7E37B8}"/>
              </a:ext>
            </a:extLst>
          </p:cNvPr>
          <p:cNvSpPr/>
          <p:nvPr/>
        </p:nvSpPr>
        <p:spPr>
          <a:xfrm>
            <a:off x="11131624" y="1126679"/>
            <a:ext cx="504056" cy="216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8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48F7E-2BBC-F43A-8E89-CC2B41EF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8" y="1780431"/>
            <a:ext cx="7635783" cy="4668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B03CC-1B9F-9A40-1FEA-0209E9F0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848" y="2170584"/>
            <a:ext cx="576063" cy="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55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46A25A8C-38A7-34BB-5C8F-12CCBD4EB272}"/>
              </a:ext>
            </a:extLst>
          </p:cNvPr>
          <p:cNvSpPr/>
          <p:nvPr/>
        </p:nvSpPr>
        <p:spPr>
          <a:xfrm>
            <a:off x="4951021" y="2957138"/>
            <a:ext cx="2088232" cy="1274938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Shared Health Record Repository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9D3D4EF-FD76-158E-AF4C-CDAD73DD2CF6}"/>
              </a:ext>
            </a:extLst>
          </p:cNvPr>
          <p:cNvSpPr/>
          <p:nvPr/>
        </p:nvSpPr>
        <p:spPr>
          <a:xfrm>
            <a:off x="9552877" y="1450504"/>
            <a:ext cx="2088232" cy="316835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Health Management Information System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1B93A0-AC95-EE2C-20C9-897991912D01}"/>
              </a:ext>
            </a:extLst>
          </p:cNvPr>
          <p:cNvSpPr/>
          <p:nvPr/>
        </p:nvSpPr>
        <p:spPr>
          <a:xfrm>
            <a:off x="2017189" y="3286708"/>
            <a:ext cx="1008112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EMR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31B362-8004-3501-D67E-60CC252430BF}"/>
              </a:ext>
            </a:extLst>
          </p:cNvPr>
          <p:cNvSpPr/>
          <p:nvPr/>
        </p:nvSpPr>
        <p:spPr>
          <a:xfrm>
            <a:off x="2025522" y="1871700"/>
            <a:ext cx="1008112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Web Form</a:t>
            </a:r>
          </a:p>
        </p:txBody>
      </p:sp>
      <p:pic>
        <p:nvPicPr>
          <p:cNvPr id="11" name="Graphic 10" descr="Man with solid fill">
            <a:extLst>
              <a:ext uri="{FF2B5EF4-FFF2-40B4-BE49-F238E27FC236}">
                <a16:creationId xmlns:a16="http://schemas.microsoft.com/office/drawing/2014/main" id="{1D733193-E1EA-0AE7-6327-426E4731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941" y="3153544"/>
            <a:ext cx="914400" cy="9144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F1D1A279-C85D-32C8-BC4F-CFD5F85EA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941" y="1738536"/>
            <a:ext cx="914400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51D298-1249-8EC2-651B-F5C55DB425FC}"/>
              </a:ext>
            </a:extLst>
          </p:cNvPr>
          <p:cNvSpPr/>
          <p:nvPr/>
        </p:nvSpPr>
        <p:spPr>
          <a:xfrm>
            <a:off x="11896055" y="5848399"/>
            <a:ext cx="2134123" cy="1285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BB5F3-2B12-5BBA-7245-D2EDF7BB9E03}"/>
              </a:ext>
            </a:extLst>
          </p:cNvPr>
          <p:cNvCxnSpPr>
            <a:stCxn id="20" idx="2"/>
          </p:cNvCxnSpPr>
          <p:nvPr/>
        </p:nvCxnSpPr>
        <p:spPr>
          <a:xfrm>
            <a:off x="12963117" y="7133691"/>
            <a:ext cx="130920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9D6FC6-AC1B-E292-4F19-B8CF50ADF72C}"/>
              </a:ext>
            </a:extLst>
          </p:cNvPr>
          <p:cNvSpPr txBox="1"/>
          <p:nvPr/>
        </p:nvSpPr>
        <p:spPr>
          <a:xfrm>
            <a:off x="12641553" y="7144434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600" dirty="0">
                <a:solidFill>
                  <a:schemeClr val="tx2"/>
                </a:solidFill>
              </a:rPr>
              <a:t>Time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E74BB-45C4-095F-C55F-9B18B5CDDEC3}"/>
              </a:ext>
            </a:extLst>
          </p:cNvPr>
          <p:cNvSpPr txBox="1"/>
          <p:nvPr/>
        </p:nvSpPr>
        <p:spPr>
          <a:xfrm rot="16200000">
            <a:off x="11220432" y="6076691"/>
            <a:ext cx="756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dirty="0">
                <a:solidFill>
                  <a:schemeClr val="tx2"/>
                </a:solidFill>
              </a:rPr>
              <a:t>HMIS</a:t>
            </a:r>
          </a:p>
          <a:p>
            <a:pPr algn="ctr"/>
            <a:r>
              <a:rPr lang="en-CA" sz="1800" dirty="0">
                <a:solidFill>
                  <a:schemeClr val="tx2"/>
                </a:solidFill>
              </a:rPr>
              <a:t>Traffic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5E82421-5082-36BD-189A-CA34F3DDA61A}"/>
              </a:ext>
            </a:extLst>
          </p:cNvPr>
          <p:cNvSpPr/>
          <p:nvPr/>
        </p:nvSpPr>
        <p:spPr>
          <a:xfrm rot="16200000">
            <a:off x="12353033" y="5435724"/>
            <a:ext cx="1280274" cy="2094107"/>
          </a:xfrm>
          <a:prstGeom prst="triangle">
            <a:avLst>
              <a:gd name="adj" fmla="val 10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8C4C70-3CAF-8D43-E85B-CBF176F0BC5B}"/>
              </a:ext>
            </a:extLst>
          </p:cNvPr>
          <p:cNvSpPr/>
          <p:nvPr/>
        </p:nvSpPr>
        <p:spPr>
          <a:xfrm>
            <a:off x="2017189" y="5944917"/>
            <a:ext cx="1008112" cy="6480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EMR</a:t>
            </a:r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614E90B7-5A26-01F5-DCB4-3202F7B90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941" y="5811753"/>
            <a:ext cx="914400" cy="914400"/>
          </a:xfrm>
          <a:prstGeom prst="rect">
            <a:avLst/>
          </a:prstGeom>
        </p:spPr>
      </p:pic>
      <p:sp>
        <p:nvSpPr>
          <p:cNvPr id="21" name="Arrow: Left-Right-Up 20">
            <a:extLst>
              <a:ext uri="{FF2B5EF4-FFF2-40B4-BE49-F238E27FC236}">
                <a16:creationId xmlns:a16="http://schemas.microsoft.com/office/drawing/2014/main" id="{4FE756DA-8284-31E0-774A-ECB94DE183D7}"/>
              </a:ext>
            </a:extLst>
          </p:cNvPr>
          <p:cNvSpPr/>
          <p:nvPr/>
        </p:nvSpPr>
        <p:spPr>
          <a:xfrm>
            <a:off x="5449758" y="5620881"/>
            <a:ext cx="1082575" cy="864096"/>
          </a:xfrm>
          <a:prstGeom prst="leftRightUpArrow">
            <a:avLst>
              <a:gd name="adj1" fmla="val 22510"/>
              <a:gd name="adj2" fmla="val 25000"/>
              <a:gd name="adj3" fmla="val 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1E2617-28FB-ADC3-D391-7B6FDD6AE03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33634" y="2195736"/>
            <a:ext cx="6566811" cy="0"/>
          </a:xfrm>
          <a:prstGeom prst="straightConnector1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2252A0-F88A-CC0C-A97F-9D512145FFBB}"/>
              </a:ext>
            </a:extLst>
          </p:cNvPr>
          <p:cNvCxnSpPr>
            <a:cxnSpLocks/>
            <a:stCxn id="8" idx="3"/>
            <a:endCxn id="2" idx="2"/>
          </p:cNvCxnSpPr>
          <p:nvPr/>
        </p:nvCxnSpPr>
        <p:spPr>
          <a:xfrm flipV="1">
            <a:off x="3025301" y="3594607"/>
            <a:ext cx="1925720" cy="16137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F6630A-ABC5-B950-A12D-974DE079A7D5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7039253" y="3577785"/>
            <a:ext cx="2561192" cy="16822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754C562-A6CD-9DB5-6F5A-651D6BB3340E}"/>
              </a:ext>
            </a:extLst>
          </p:cNvPr>
          <p:cNvSpPr/>
          <p:nvPr/>
        </p:nvSpPr>
        <p:spPr>
          <a:xfrm>
            <a:off x="7896693" y="3153544"/>
            <a:ext cx="846312" cy="882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FF5B34-4452-0FE3-4602-3D6B3379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5363" y="3211901"/>
            <a:ext cx="765412" cy="76541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FF7C5E-D7BB-A5DC-B8D0-A89270CD10A2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025301" y="6268953"/>
            <a:ext cx="2424457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2830FB-E5A3-A356-0BE4-5A3AB3181D9D}"/>
              </a:ext>
            </a:extLst>
          </p:cNvPr>
          <p:cNvCxnSpPr>
            <a:cxnSpLocks/>
            <a:stCxn id="21" idx="0"/>
            <a:endCxn id="2" idx="3"/>
          </p:cNvCxnSpPr>
          <p:nvPr/>
        </p:nvCxnSpPr>
        <p:spPr>
          <a:xfrm flipV="1">
            <a:off x="5991046" y="4232076"/>
            <a:ext cx="4091" cy="1388805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3EACEED-71A4-B88B-445E-23E6FFD3C00D}"/>
              </a:ext>
            </a:extLst>
          </p:cNvPr>
          <p:cNvCxnSpPr>
            <a:stCxn id="21" idx="3"/>
            <a:endCxn id="7" idx="3"/>
          </p:cNvCxnSpPr>
          <p:nvPr/>
        </p:nvCxnSpPr>
        <p:spPr>
          <a:xfrm flipV="1">
            <a:off x="6532333" y="4618856"/>
            <a:ext cx="4064660" cy="1650097"/>
          </a:xfrm>
          <a:prstGeom prst="bentConnector2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4BE3DA4-3D3D-6851-ED96-BF9882AD3EA3}"/>
              </a:ext>
            </a:extLst>
          </p:cNvPr>
          <p:cNvSpPr/>
          <p:nvPr/>
        </p:nvSpPr>
        <p:spPr>
          <a:xfrm>
            <a:off x="7896693" y="5834706"/>
            <a:ext cx="846312" cy="882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47" name="Graphic 46" descr="Fingerprint with solid fill">
            <a:extLst>
              <a:ext uri="{FF2B5EF4-FFF2-40B4-BE49-F238E27FC236}">
                <a16:creationId xmlns:a16="http://schemas.microsoft.com/office/drawing/2014/main" id="{72D5FF5A-2CA3-3884-036F-BD4573C92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1528" y="5890632"/>
            <a:ext cx="756642" cy="75664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A16BD47-CB4D-65E4-7FE1-DDCD6853388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630" b="32796"/>
          <a:stretch/>
        </p:blipFill>
        <p:spPr>
          <a:xfrm>
            <a:off x="7830248" y="6048111"/>
            <a:ext cx="992604" cy="3583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55A14AD-7D9A-2A38-F612-117B8647A2C6}"/>
              </a:ext>
            </a:extLst>
          </p:cNvPr>
          <p:cNvSpPr txBox="1"/>
          <p:nvPr/>
        </p:nvSpPr>
        <p:spPr>
          <a:xfrm>
            <a:off x="6827751" y="6647274"/>
            <a:ext cx="3020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Automatically De-identified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Person-centric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5458CD-3B5C-7882-2F37-1865A405B913}"/>
              </a:ext>
            </a:extLst>
          </p:cNvPr>
          <p:cNvSpPr txBox="1"/>
          <p:nvPr/>
        </p:nvSpPr>
        <p:spPr>
          <a:xfrm>
            <a:off x="7222090" y="4018848"/>
            <a:ext cx="2231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Batch-aggregated 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Person-centric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962513-D54D-633A-2E5F-7B02DB9802BE}"/>
              </a:ext>
            </a:extLst>
          </p:cNvPr>
          <p:cNvSpPr txBox="1"/>
          <p:nvPr/>
        </p:nvSpPr>
        <p:spPr>
          <a:xfrm>
            <a:off x="5022239" y="989198"/>
            <a:ext cx="223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accent6">
                    <a:lumMod val="50000"/>
                  </a:schemeClr>
                </a:solidFill>
              </a:rPr>
              <a:t>Aggregated </a:t>
            </a:r>
          </a:p>
          <a:p>
            <a:pPr algn="ctr"/>
            <a:r>
              <a:rPr lang="en-CA" sz="2000" dirty="0">
                <a:solidFill>
                  <a:schemeClr val="accent6">
                    <a:lumMod val="50000"/>
                  </a:schemeClr>
                </a:solidFill>
              </a:rPr>
              <a:t>Person-centric Data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448A7E4-A37E-EFAB-DAFF-8C353A3557A1}"/>
              </a:ext>
            </a:extLst>
          </p:cNvPr>
          <p:cNvSpPr/>
          <p:nvPr/>
        </p:nvSpPr>
        <p:spPr>
          <a:xfrm>
            <a:off x="5655118" y="1736018"/>
            <a:ext cx="846312" cy="88212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F9D4EFD-50A1-1AB5-A3B9-60E86BBD79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3788" y="1794375"/>
            <a:ext cx="765412" cy="765412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6B961C41-1020-34DB-D637-BCE34BF4E877}"/>
              </a:ext>
            </a:extLst>
          </p:cNvPr>
          <p:cNvSpPr/>
          <p:nvPr/>
        </p:nvSpPr>
        <p:spPr>
          <a:xfrm>
            <a:off x="3586158" y="5780421"/>
            <a:ext cx="846312" cy="882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57" name="Graphic 56" descr="Fingerprint with solid fill">
            <a:extLst>
              <a:ext uri="{FF2B5EF4-FFF2-40B4-BE49-F238E27FC236}">
                <a16:creationId xmlns:a16="http://schemas.microsoft.com/office/drawing/2014/main" id="{4A9A9426-0E78-8E58-5439-596E75A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0993" y="5836347"/>
            <a:ext cx="756642" cy="756642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21739065-F306-06BF-F17C-BC2F6416FEBB}"/>
              </a:ext>
            </a:extLst>
          </p:cNvPr>
          <p:cNvSpPr/>
          <p:nvPr/>
        </p:nvSpPr>
        <p:spPr>
          <a:xfrm>
            <a:off x="3563832" y="3164745"/>
            <a:ext cx="846312" cy="882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60" name="Graphic 59" descr="Fingerprint with solid fill">
            <a:extLst>
              <a:ext uri="{FF2B5EF4-FFF2-40B4-BE49-F238E27FC236}">
                <a16:creationId xmlns:a16="http://schemas.microsoft.com/office/drawing/2014/main" id="{17385A0B-970D-7533-83D7-06CEB55E7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8667" y="3220671"/>
            <a:ext cx="756642" cy="756642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61B080FE-89ED-0EAA-1EE7-DF8ABD361CD6}"/>
              </a:ext>
            </a:extLst>
          </p:cNvPr>
          <p:cNvSpPr/>
          <p:nvPr/>
        </p:nvSpPr>
        <p:spPr>
          <a:xfrm>
            <a:off x="5589893" y="4586441"/>
            <a:ext cx="846312" cy="8821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63" name="Graphic 62" descr="Fingerprint with solid fill">
            <a:extLst>
              <a:ext uri="{FF2B5EF4-FFF2-40B4-BE49-F238E27FC236}">
                <a16:creationId xmlns:a16="http://schemas.microsoft.com/office/drawing/2014/main" id="{12C4DB91-4734-AD54-FCB6-E1E0DEBE3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28" y="4642367"/>
            <a:ext cx="756642" cy="75664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385B9EA-77C9-7105-B8B1-6DEDFD33B9C5}"/>
              </a:ext>
            </a:extLst>
          </p:cNvPr>
          <p:cNvSpPr txBox="1"/>
          <p:nvPr/>
        </p:nvSpPr>
        <p:spPr>
          <a:xfrm>
            <a:off x="3121489" y="3978951"/>
            <a:ext cx="174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Person-centric 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8C2335-A140-F5F6-534B-28667499246F}"/>
              </a:ext>
            </a:extLst>
          </p:cNvPr>
          <p:cNvSpPr txBox="1"/>
          <p:nvPr/>
        </p:nvSpPr>
        <p:spPr>
          <a:xfrm>
            <a:off x="11443289" y="5665429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</a:rPr>
              <a:t>100%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696DC8C-06FE-D4F3-949E-6D2928E93AD7}"/>
              </a:ext>
            </a:extLst>
          </p:cNvPr>
          <p:cNvSpPr txBox="1"/>
          <p:nvPr/>
        </p:nvSpPr>
        <p:spPr>
          <a:xfrm>
            <a:off x="11565118" y="6967331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</a:rPr>
              <a:t>0% </a:t>
            </a:r>
          </a:p>
        </p:txBody>
      </p:sp>
    </p:spTree>
    <p:extLst>
      <p:ext uri="{BB962C8B-B14F-4D97-AF65-F5344CB8AC3E}">
        <p14:creationId xmlns:p14="http://schemas.microsoft.com/office/powerpoint/2010/main" val="1296353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ata protection law&#10;&#10;Description automatically generated">
            <a:extLst>
              <a:ext uri="{FF2B5EF4-FFF2-40B4-BE49-F238E27FC236}">
                <a16:creationId xmlns:a16="http://schemas.microsoft.com/office/drawing/2014/main" id="{313E5074-345E-46CA-D7ED-8724AE7E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52" y="1945695"/>
            <a:ext cx="7717744" cy="4338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8E3460-6E5F-61A3-A9C8-64A25547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40" y="1945695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7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A72D88F8-BC56-FE46-70BA-F2901319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68" y="2057358"/>
            <a:ext cx="7321621" cy="4114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CF1A18-B826-818F-5590-177A0D986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02" y="2057358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61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elivery facility&#10;&#10;Description automatically generated">
            <a:extLst>
              <a:ext uri="{FF2B5EF4-FFF2-40B4-BE49-F238E27FC236}">
                <a16:creationId xmlns:a16="http://schemas.microsoft.com/office/drawing/2014/main" id="{47E907EC-B5F7-DE0E-8B76-D1E63543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52" y="1882552"/>
            <a:ext cx="7435224" cy="418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E41CE8-B7AF-BFF1-1130-A139DEAE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868" y="1885129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21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loud sharing system&#10;&#10;Description automatically generated">
            <a:extLst>
              <a:ext uri="{FF2B5EF4-FFF2-40B4-BE49-F238E27FC236}">
                <a16:creationId xmlns:a16="http://schemas.microsoft.com/office/drawing/2014/main" id="{D764A4BE-0330-7183-A5C0-9CCAD04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16" y="2096061"/>
            <a:ext cx="7179145" cy="403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D45C08-1462-F928-DFC6-1CAED1C6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05" y="2076252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1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text with blue text&#10;&#10;Description automatically generated">
            <a:extLst>
              <a:ext uri="{FF2B5EF4-FFF2-40B4-BE49-F238E27FC236}">
                <a16:creationId xmlns:a16="http://schemas.microsoft.com/office/drawing/2014/main" id="{C0D872C9-3A87-35F0-6FFB-1D126EDD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92" y="1810544"/>
            <a:ext cx="7554317" cy="424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988904-AEE6-838F-311E-B40BFE4F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92" y="1810544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ject&#10;&#10;Description automatically generated">
            <a:extLst>
              <a:ext uri="{FF2B5EF4-FFF2-40B4-BE49-F238E27FC236}">
                <a16:creationId xmlns:a16="http://schemas.microsoft.com/office/drawing/2014/main" id="{B7B7FAB6-D223-62C2-D1AD-BD65965C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667" y="2168069"/>
            <a:ext cx="6923066" cy="3893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3840C-948F-7337-F8B4-3EE11124C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667" y="2168069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2D2DC28E-1149-F221-C9C1-61A83BBF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667" y="2168069"/>
            <a:ext cx="6923066" cy="3893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65678C-9CAB-3C8F-8D99-2DDD791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667" y="2168069"/>
            <a:ext cx="671205" cy="10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8379F-57C0-F210-0F9D-BF1BB3BF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37" y="437220"/>
            <a:ext cx="7303725" cy="73551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C4F0E0E-4270-49E9-58D0-F25FDA9AE28B}"/>
              </a:ext>
            </a:extLst>
          </p:cNvPr>
          <p:cNvSpPr/>
          <p:nvPr/>
        </p:nvSpPr>
        <p:spPr>
          <a:xfrm>
            <a:off x="10616810" y="1327742"/>
            <a:ext cx="226782" cy="266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BAC5EB-610B-65B2-6685-2A9C441E8875}"/>
              </a:ext>
            </a:extLst>
          </p:cNvPr>
          <p:cNvSpPr/>
          <p:nvPr/>
        </p:nvSpPr>
        <p:spPr>
          <a:xfrm>
            <a:off x="10446997" y="774469"/>
            <a:ext cx="216024" cy="216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1301E-370D-58B6-07A1-BEEEDCE4909C}"/>
              </a:ext>
            </a:extLst>
          </p:cNvPr>
          <p:cNvSpPr/>
          <p:nvPr/>
        </p:nvSpPr>
        <p:spPr>
          <a:xfrm>
            <a:off x="7552740" y="1727778"/>
            <a:ext cx="216024" cy="216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48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C5AF4-24DA-09D6-5232-09E2094BF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5"/>
          <a:stretch/>
        </p:blipFill>
        <p:spPr>
          <a:xfrm>
            <a:off x="1410544" y="658416"/>
            <a:ext cx="12836490" cy="66983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D082D8A-DE04-FB1F-6293-32D2741F4CD2}"/>
              </a:ext>
            </a:extLst>
          </p:cNvPr>
          <p:cNvSpPr/>
          <p:nvPr/>
        </p:nvSpPr>
        <p:spPr>
          <a:xfrm>
            <a:off x="13795920" y="721754"/>
            <a:ext cx="216024" cy="2160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B1D3B-2A86-9193-3B5F-126589DF248B}"/>
              </a:ext>
            </a:extLst>
          </p:cNvPr>
          <p:cNvSpPr txBox="1"/>
          <p:nvPr/>
        </p:nvSpPr>
        <p:spPr>
          <a:xfrm>
            <a:off x="1511528" y="4573288"/>
            <a:ext cx="681597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CA" sz="700" dirty="0" err="1"/>
              <a:t>Amalgaland</a:t>
            </a:r>
            <a:r>
              <a:rPr lang="en-CA" sz="700" dirty="0"/>
              <a:t>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CFDEB-708A-4BD2-E07F-EBF1CA7CD00F}"/>
              </a:ext>
            </a:extLst>
          </p:cNvPr>
          <p:cNvSpPr txBox="1"/>
          <p:nvPr/>
        </p:nvSpPr>
        <p:spPr>
          <a:xfrm>
            <a:off x="7350086" y="2735890"/>
            <a:ext cx="679994" cy="38625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7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7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pPr algn="l"/>
            <a:endParaRPr lang="en-CA" sz="800" dirty="0"/>
          </a:p>
          <a:p>
            <a:pPr algn="l"/>
            <a:r>
              <a:rPr lang="en-CA" sz="800" dirty="0" err="1"/>
              <a:t>Amalgaland</a:t>
            </a:r>
            <a:endParaRPr lang="en-CA" sz="800" dirty="0"/>
          </a:p>
          <a:p>
            <a:endParaRPr lang="en-CA" sz="700" dirty="0"/>
          </a:p>
          <a:p>
            <a:r>
              <a:rPr lang="en-CA" sz="800" dirty="0" err="1"/>
              <a:t>Amalgaland</a:t>
            </a:r>
            <a:endParaRPr lang="en-CA" sz="800" dirty="0"/>
          </a:p>
          <a:p>
            <a:endParaRPr lang="en-CA" sz="700" dirty="0"/>
          </a:p>
          <a:p>
            <a:r>
              <a:rPr lang="en-CA" sz="800" dirty="0" err="1"/>
              <a:t>Amalgaland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60822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AF004A-0C3D-6411-CECE-59FA63D0AB27}"/>
              </a:ext>
            </a:extLst>
          </p:cNvPr>
          <p:cNvSpPr txBox="1"/>
          <p:nvPr/>
        </p:nvSpPr>
        <p:spPr>
          <a:xfrm>
            <a:off x="6403992" y="1442953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C00000"/>
                </a:solidFill>
              </a:rPr>
              <a:t>$ </a:t>
            </a:r>
          </a:p>
          <a:p>
            <a:pPr algn="ctr"/>
            <a:r>
              <a:rPr lang="en-CA" sz="2000" dirty="0">
                <a:solidFill>
                  <a:srgbClr val="C00000"/>
                </a:solidFill>
              </a:rPr>
              <a:t>------------</a:t>
            </a:r>
          </a:p>
          <a:p>
            <a:pPr algn="ctr"/>
            <a:r>
              <a:rPr lang="en-CA" sz="2000" dirty="0">
                <a:solidFill>
                  <a:srgbClr val="C00000"/>
                </a:solidFill>
              </a:rPr>
              <a:t>Life-year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101F85-740C-376E-4B94-9DF4A5887CB6}"/>
              </a:ext>
            </a:extLst>
          </p:cNvPr>
          <p:cNvSpPr txBox="1"/>
          <p:nvPr/>
        </p:nvSpPr>
        <p:spPr>
          <a:xfrm>
            <a:off x="3307648" y="1750729"/>
            <a:ext cx="317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rgbClr val="C00000"/>
                </a:solidFill>
              </a:rPr>
              <a:t>CET (annual GDP per capita):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84F4F-BEEA-9B21-CF23-CF8E4BA73B6F}"/>
              </a:ext>
            </a:extLst>
          </p:cNvPr>
          <p:cNvSpPr txBox="1"/>
          <p:nvPr/>
        </p:nvSpPr>
        <p:spPr>
          <a:xfrm>
            <a:off x="8035280" y="1750729"/>
            <a:ext cx="2809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 dirty="0">
                <a:solidFill>
                  <a:srgbClr val="00B0F0"/>
                </a:solidFill>
              </a:rPr>
              <a:t>Running total cost/QALY: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119D4-C215-8666-387D-17CED703DA08}"/>
              </a:ext>
            </a:extLst>
          </p:cNvPr>
          <p:cNvSpPr txBox="1"/>
          <p:nvPr/>
        </p:nvSpPr>
        <p:spPr>
          <a:xfrm>
            <a:off x="9006959" y="2818657"/>
            <a:ext cx="1141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00B0F0"/>
                </a:solidFill>
              </a:rPr>
              <a:t>Life-year </a:t>
            </a:r>
          </a:p>
          <a:p>
            <a:pPr algn="ctr"/>
            <a:r>
              <a:rPr lang="en-CA" sz="2000" dirty="0">
                <a:solidFill>
                  <a:srgbClr val="00B0F0"/>
                </a:solidFill>
              </a:rPr>
              <a:t>------------</a:t>
            </a:r>
          </a:p>
          <a:p>
            <a:pPr algn="ctr"/>
            <a:r>
              <a:rPr lang="en-CA" sz="2000" dirty="0">
                <a:solidFill>
                  <a:srgbClr val="00B0F0"/>
                </a:solidFill>
              </a:rPr>
              <a:t>$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D26B0-0465-D988-69CD-09C8AD3E1221}"/>
              </a:ext>
            </a:extLst>
          </p:cNvPr>
          <p:cNvSpPr txBox="1"/>
          <p:nvPr/>
        </p:nvSpPr>
        <p:spPr>
          <a:xfrm>
            <a:off x="3729886" y="2818658"/>
            <a:ext cx="34531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C00000"/>
                </a:solidFill>
              </a:rPr>
              <a:t>CET (annual GDP per capita)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---------------------------------------- :</a:t>
            </a:r>
          </a:p>
          <a:p>
            <a:pPr algn="ctr"/>
            <a:r>
              <a:rPr lang="en-CA" sz="2000" dirty="0">
                <a:solidFill>
                  <a:srgbClr val="00B0F0"/>
                </a:solidFill>
              </a:rPr>
              <a:t>Running total cost/QALY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E47FA-7AAF-2552-7791-BCD59EA220EF}"/>
              </a:ext>
            </a:extLst>
          </p:cNvPr>
          <p:cNvSpPr txBox="1"/>
          <p:nvPr/>
        </p:nvSpPr>
        <p:spPr>
          <a:xfrm>
            <a:off x="7393604" y="2818657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C00000"/>
                </a:solidFill>
              </a:rPr>
              <a:t>$ </a:t>
            </a:r>
          </a:p>
          <a:p>
            <a:pPr algn="ctr"/>
            <a:r>
              <a:rPr lang="en-CA" sz="2000" dirty="0">
                <a:solidFill>
                  <a:srgbClr val="C00000"/>
                </a:solidFill>
              </a:rPr>
              <a:t>------------</a:t>
            </a:r>
          </a:p>
          <a:p>
            <a:pPr algn="ctr"/>
            <a:r>
              <a:rPr lang="en-CA" sz="2000" dirty="0">
                <a:solidFill>
                  <a:srgbClr val="C00000"/>
                </a:solidFill>
              </a:rPr>
              <a:t>Life-year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1C6E0-AD8D-AB99-2975-7251CBE8E9F6}"/>
              </a:ext>
            </a:extLst>
          </p:cNvPr>
          <p:cNvSpPr txBox="1"/>
          <p:nvPr/>
        </p:nvSpPr>
        <p:spPr>
          <a:xfrm>
            <a:off x="8607444" y="312643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63F39-8B90-F729-C7F1-81C0E746AED3}"/>
              </a:ext>
            </a:extLst>
          </p:cNvPr>
          <p:cNvSpPr txBox="1"/>
          <p:nvPr/>
        </p:nvSpPr>
        <p:spPr>
          <a:xfrm>
            <a:off x="10176295" y="3064878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</a:rPr>
              <a:t>=    </a:t>
            </a:r>
            <a:r>
              <a:rPr lang="el-GR" sz="2800" b="1" dirty="0">
                <a:solidFill>
                  <a:schemeClr val="tx2"/>
                </a:solidFill>
              </a:rPr>
              <a:t>β</a:t>
            </a:r>
            <a:endParaRPr lang="en-CA" sz="2800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C86B4-A789-E393-03CF-6FFFD27A334D}"/>
              </a:ext>
            </a:extLst>
          </p:cNvPr>
          <p:cNvSpPr txBox="1"/>
          <p:nvPr/>
        </p:nvSpPr>
        <p:spPr>
          <a:xfrm>
            <a:off x="10747607" y="1442952"/>
            <a:ext cx="11272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rgbClr val="00B0F0"/>
                </a:solidFill>
              </a:rPr>
              <a:t>$ </a:t>
            </a:r>
          </a:p>
          <a:p>
            <a:pPr algn="ctr"/>
            <a:r>
              <a:rPr lang="en-CA" sz="2000" dirty="0">
                <a:solidFill>
                  <a:srgbClr val="00B0F0"/>
                </a:solidFill>
              </a:rPr>
              <a:t>------------</a:t>
            </a:r>
          </a:p>
          <a:p>
            <a:pPr algn="ctr"/>
            <a:r>
              <a:rPr lang="en-CA" sz="2000" dirty="0">
                <a:solidFill>
                  <a:srgbClr val="00B0F0"/>
                </a:solidFill>
              </a:rPr>
              <a:t>Life-year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EB5A6-7525-7649-9EC5-BAD4ABC56C28}"/>
              </a:ext>
            </a:extLst>
          </p:cNvPr>
          <p:cNvSpPr txBox="1"/>
          <p:nvPr/>
        </p:nvSpPr>
        <p:spPr>
          <a:xfrm>
            <a:off x="3210744" y="4346795"/>
            <a:ext cx="9073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</a:rPr>
              <a:t>A country’s GDP is the economic value that results from the efforts of its population. The rate of economic value creation is </a:t>
            </a:r>
            <a:r>
              <a:rPr lang="en-CA" sz="2000" b="1" u="sng" dirty="0">
                <a:solidFill>
                  <a:schemeClr val="tx2"/>
                </a:solidFill>
              </a:rPr>
              <a:t>one</a:t>
            </a:r>
            <a:r>
              <a:rPr lang="en-CA" sz="2000" b="1" dirty="0">
                <a:solidFill>
                  <a:schemeClr val="tx2"/>
                </a:solidFill>
              </a:rPr>
              <a:t> </a:t>
            </a:r>
            <a:r>
              <a:rPr lang="en-CA" sz="2000" dirty="0">
                <a:solidFill>
                  <a:schemeClr val="tx2"/>
                </a:solidFill>
              </a:rPr>
              <a:t>GDP per capita per year (dimensionally expressed as $ per life year).</a:t>
            </a:r>
          </a:p>
          <a:p>
            <a:pPr algn="l"/>
            <a:endParaRPr lang="en-CA" sz="2000" dirty="0">
              <a:solidFill>
                <a:schemeClr val="tx2"/>
              </a:solidFill>
            </a:endParaRPr>
          </a:p>
          <a:p>
            <a:pPr algn="l"/>
            <a:r>
              <a:rPr lang="en-CA" sz="2000" dirty="0">
                <a:solidFill>
                  <a:schemeClr val="tx2"/>
                </a:solidFill>
              </a:rPr>
              <a:t>Where the running total cost/QALY is </a:t>
            </a:r>
            <a:r>
              <a:rPr lang="en-CA" sz="2000" i="1" dirty="0">
                <a:solidFill>
                  <a:schemeClr val="tx2"/>
                </a:solidFill>
              </a:rPr>
              <a:t>lower</a:t>
            </a:r>
            <a:r>
              <a:rPr lang="en-CA" sz="2000" dirty="0">
                <a:solidFill>
                  <a:schemeClr val="tx2"/>
                </a:solidFill>
              </a:rPr>
              <a:t> than the CET, a life-year has been “purchased” for less than it is “worth” to the national economy. Each QALY gained will return one GDP per capita in value, and the economic return-on-investment (</a:t>
            </a:r>
            <a:r>
              <a:rPr lang="en-CA" sz="2000" b="1" dirty="0">
                <a:solidFill>
                  <a:schemeClr val="tx2"/>
                </a:solidFill>
              </a:rPr>
              <a:t>ROI</a:t>
            </a:r>
            <a:r>
              <a:rPr lang="en-CA" sz="2000" dirty="0">
                <a:solidFill>
                  <a:schemeClr val="tx2"/>
                </a:solidFill>
              </a:rPr>
              <a:t>) from this recovered life-year will be </a:t>
            </a:r>
            <a:r>
              <a:rPr lang="en-CA" sz="2000" b="1" dirty="0">
                <a:solidFill>
                  <a:schemeClr val="tx2"/>
                </a:solidFill>
              </a:rPr>
              <a:t>positive</a:t>
            </a:r>
            <a:r>
              <a:rPr lang="en-CA" sz="2000" dirty="0">
                <a:solidFill>
                  <a:schemeClr val="tx2"/>
                </a:solidFill>
              </a:rPr>
              <a:t>. How much ROI is reflected by the </a:t>
            </a:r>
            <a:r>
              <a:rPr lang="el-GR" sz="2000" b="1" dirty="0">
                <a:solidFill>
                  <a:schemeClr val="tx2"/>
                </a:solidFill>
              </a:rPr>
              <a:t>β</a:t>
            </a:r>
            <a:r>
              <a:rPr lang="en-CA" sz="2000" b="1" dirty="0">
                <a:solidFill>
                  <a:schemeClr val="tx2"/>
                </a:solidFill>
              </a:rPr>
              <a:t> </a:t>
            </a:r>
            <a:r>
              <a:rPr lang="en-CA" sz="2000" dirty="0">
                <a:solidFill>
                  <a:schemeClr val="tx2"/>
                </a:solidFill>
              </a:rPr>
              <a:t>metric</a:t>
            </a:r>
            <a:r>
              <a:rPr lang="en-CA" sz="2000" b="1" dirty="0">
                <a:solidFill>
                  <a:schemeClr val="tx2"/>
                </a:solidFill>
              </a:rPr>
              <a:t>. </a:t>
            </a:r>
            <a:r>
              <a:rPr lang="en-CA" sz="2000" dirty="0">
                <a:solidFill>
                  <a:schemeClr val="tx2"/>
                </a:solidFill>
              </a:rPr>
              <a:t>A </a:t>
            </a:r>
            <a:r>
              <a:rPr lang="el-GR" sz="2000" b="1" dirty="0">
                <a:solidFill>
                  <a:schemeClr val="tx2"/>
                </a:solidFill>
              </a:rPr>
              <a:t>β</a:t>
            </a:r>
            <a:r>
              <a:rPr lang="en-CA" sz="2000" dirty="0">
                <a:solidFill>
                  <a:schemeClr val="tx2"/>
                </a:solidFill>
              </a:rPr>
              <a:t> of 2 means the ROI is </a:t>
            </a:r>
            <a:r>
              <a:rPr lang="en-CA" sz="2000" i="1" dirty="0">
                <a:solidFill>
                  <a:schemeClr val="tx2"/>
                </a:solidFill>
              </a:rPr>
              <a:t>double </a:t>
            </a:r>
            <a:r>
              <a:rPr lang="en-CA" sz="2000" dirty="0">
                <a:solidFill>
                  <a:schemeClr val="tx2"/>
                </a:solidFill>
              </a:rPr>
              <a:t>the investment.</a:t>
            </a:r>
          </a:p>
        </p:txBody>
      </p:sp>
    </p:spTree>
    <p:extLst>
      <p:ext uri="{BB962C8B-B14F-4D97-AF65-F5344CB8AC3E}">
        <p14:creationId xmlns:p14="http://schemas.microsoft.com/office/powerpoint/2010/main" val="77161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7F0C4-5765-74F1-980E-74A76873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28" y="2602632"/>
            <a:ext cx="5266835" cy="3234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039E1-B7CD-C63E-D9C6-8320DEAA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4" y="2242592"/>
            <a:ext cx="7492167" cy="41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6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A2B85FA0-C324-4DC3-88DD-BB58F0091392}"/>
              </a:ext>
            </a:extLst>
          </p:cNvPr>
          <p:cNvSpPr/>
          <p:nvPr/>
        </p:nvSpPr>
        <p:spPr>
          <a:xfrm rot="5400000">
            <a:off x="4362872" y="1857400"/>
            <a:ext cx="648072" cy="6264696"/>
          </a:xfrm>
          <a:prstGeom prst="can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Interoperability Layer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0F228F8F-C84E-470A-8A0B-478E77C7895C}"/>
              </a:ext>
            </a:extLst>
          </p:cNvPr>
          <p:cNvSpPr/>
          <p:nvPr/>
        </p:nvSpPr>
        <p:spPr>
          <a:xfrm>
            <a:off x="5058950" y="3041770"/>
            <a:ext cx="1008112" cy="864096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CR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C9D273B-BD5C-4386-8F21-9E2B720FC97C}"/>
              </a:ext>
            </a:extLst>
          </p:cNvPr>
          <p:cNvSpPr/>
          <p:nvPr/>
        </p:nvSpPr>
        <p:spPr>
          <a:xfrm>
            <a:off x="3306755" y="3041770"/>
            <a:ext cx="1008112" cy="864096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ILR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2BA5CE4-1E71-4A59-AC4F-C7111B7E4936}"/>
              </a:ext>
            </a:extLst>
          </p:cNvPr>
          <p:cNvSpPr/>
          <p:nvPr/>
        </p:nvSpPr>
        <p:spPr>
          <a:xfrm>
            <a:off x="1554560" y="3041770"/>
            <a:ext cx="1008112" cy="864096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HMIS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96BB4C0-0FD1-4198-BC16-0EE0EFAD7D9B}"/>
              </a:ext>
            </a:extLst>
          </p:cNvPr>
          <p:cNvSpPr/>
          <p:nvPr/>
        </p:nvSpPr>
        <p:spPr>
          <a:xfrm>
            <a:off x="8395320" y="3149782"/>
            <a:ext cx="720079" cy="648072"/>
          </a:xfrm>
          <a:prstGeom prst="flowChartAlternateProcess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TS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60BA8F89-3359-45CB-A6B4-CF964631BDD9}"/>
              </a:ext>
            </a:extLst>
          </p:cNvPr>
          <p:cNvSpPr/>
          <p:nvPr/>
        </p:nvSpPr>
        <p:spPr>
          <a:xfrm>
            <a:off x="6811144" y="3041770"/>
            <a:ext cx="1008112" cy="864096"/>
          </a:xfrm>
          <a:prstGeom prst="ca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SHR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8F3D9312-6916-40BD-8DC6-D20B86048363}"/>
              </a:ext>
            </a:extLst>
          </p:cNvPr>
          <p:cNvSpPr/>
          <p:nvPr/>
        </p:nvSpPr>
        <p:spPr>
          <a:xfrm>
            <a:off x="2130625" y="1378496"/>
            <a:ext cx="1008112" cy="864096"/>
          </a:xfrm>
          <a:prstGeom prst="flowChartMultidocumen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FD</a:t>
            </a:r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AFD52A6C-5D85-42D5-88DD-886312B42656}"/>
              </a:ext>
            </a:extLst>
          </p:cNvPr>
          <p:cNvSpPr/>
          <p:nvPr/>
        </p:nvSpPr>
        <p:spPr>
          <a:xfrm>
            <a:off x="4506888" y="1378496"/>
            <a:ext cx="1008112" cy="864096"/>
          </a:xfrm>
          <a:prstGeom prst="flowChartMultidocumen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HWD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A3B2B96-BF26-486F-9C47-026004EF04FD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0800000" flipH="1">
            <a:off x="1554559" y="1810544"/>
            <a:ext cx="576065" cy="1663274"/>
          </a:xfrm>
          <a:prstGeom prst="bentConnector3">
            <a:avLst>
              <a:gd name="adj1" fmla="val -3968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90C76CC-8E13-4CEC-B16D-9B8CEEBE3B46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3138737" y="1810544"/>
            <a:ext cx="672074" cy="12312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E1D1EE4-04EF-4233-BD13-A991D15669A2}"/>
              </a:ext>
            </a:extLst>
          </p:cNvPr>
          <p:cNvCxnSpPr>
            <a:stCxn id="11" idx="1"/>
            <a:endCxn id="6" idx="1"/>
          </p:cNvCxnSpPr>
          <p:nvPr/>
        </p:nvCxnSpPr>
        <p:spPr>
          <a:xfrm rot="10800000" flipV="1">
            <a:off x="3810812" y="1810544"/>
            <a:ext cx="696077" cy="12312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62BC4B-B5D8-425B-832C-76F8D885A64C}"/>
              </a:ext>
            </a:extLst>
          </p:cNvPr>
          <p:cNvCxnSpPr>
            <a:stCxn id="7" idx="3"/>
          </p:cNvCxnSpPr>
          <p:nvPr/>
        </p:nvCxnSpPr>
        <p:spPr>
          <a:xfrm>
            <a:off x="2058616" y="3905866"/>
            <a:ext cx="0" cy="75984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5E0453-A499-498D-8B5C-148632BC874D}"/>
              </a:ext>
            </a:extLst>
          </p:cNvPr>
          <p:cNvCxnSpPr>
            <a:stCxn id="6" idx="3"/>
          </p:cNvCxnSpPr>
          <p:nvPr/>
        </p:nvCxnSpPr>
        <p:spPr>
          <a:xfrm>
            <a:off x="3810811" y="3905866"/>
            <a:ext cx="0" cy="75984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BD3B7D-C82D-4269-BB3F-C7AF39CA3199}"/>
              </a:ext>
            </a:extLst>
          </p:cNvPr>
          <p:cNvCxnSpPr>
            <a:stCxn id="5" idx="3"/>
          </p:cNvCxnSpPr>
          <p:nvPr/>
        </p:nvCxnSpPr>
        <p:spPr>
          <a:xfrm>
            <a:off x="5563006" y="3905866"/>
            <a:ext cx="0" cy="75984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945DB9-2FCA-4D47-B9C5-BCCBB026F5FE}"/>
              </a:ext>
            </a:extLst>
          </p:cNvPr>
          <p:cNvCxnSpPr>
            <a:stCxn id="9" idx="3"/>
          </p:cNvCxnSpPr>
          <p:nvPr/>
        </p:nvCxnSpPr>
        <p:spPr>
          <a:xfrm>
            <a:off x="7315200" y="3905866"/>
            <a:ext cx="0" cy="75984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77ADD92-9A1C-422B-B312-EC9055811CA7}"/>
              </a:ext>
            </a:extLst>
          </p:cNvPr>
          <p:cNvSpPr/>
          <p:nvPr/>
        </p:nvSpPr>
        <p:spPr>
          <a:xfrm>
            <a:off x="4122845" y="7067128"/>
            <a:ext cx="1128125" cy="86409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POS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8B7FB0-9DC6-4D2F-BB61-E07FB37ACBD6}"/>
              </a:ext>
            </a:extLst>
          </p:cNvPr>
          <p:cNvCxnSpPr>
            <a:cxnSpLocks/>
            <a:stCxn id="4" idx="4"/>
            <a:endCxn id="31" idx="0"/>
          </p:cNvCxnSpPr>
          <p:nvPr/>
        </p:nvCxnSpPr>
        <p:spPr>
          <a:xfrm>
            <a:off x="4686908" y="5313784"/>
            <a:ext cx="0" cy="1753344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FF29793-408F-4DD8-99C8-AAF5CD524252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 rot="5400000">
            <a:off x="7691361" y="3925749"/>
            <a:ext cx="1191894" cy="936104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7D39250-297B-43CB-85D8-8803EA400665}"/>
              </a:ext>
            </a:extLst>
          </p:cNvPr>
          <p:cNvCxnSpPr>
            <a:cxnSpLocks/>
            <a:stCxn id="8" idx="2"/>
            <a:endCxn id="31" idx="3"/>
          </p:cNvCxnSpPr>
          <p:nvPr/>
        </p:nvCxnSpPr>
        <p:spPr>
          <a:xfrm rot="5400000">
            <a:off x="5152504" y="3896320"/>
            <a:ext cx="3701322" cy="3504390"/>
          </a:xfrm>
          <a:prstGeom prst="bentConnector2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889EB5A-9E85-4628-98EF-25610FA8B2C7}"/>
              </a:ext>
            </a:extLst>
          </p:cNvPr>
          <p:cNvSpPr/>
          <p:nvPr/>
        </p:nvSpPr>
        <p:spPr>
          <a:xfrm>
            <a:off x="3138736" y="2818656"/>
            <a:ext cx="6120675" cy="1321296"/>
          </a:xfrm>
          <a:prstGeom prst="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50" name="Flowchart: Multidocument 49">
            <a:extLst>
              <a:ext uri="{FF2B5EF4-FFF2-40B4-BE49-F238E27FC236}">
                <a16:creationId xmlns:a16="http://schemas.microsoft.com/office/drawing/2014/main" id="{15CC8900-0185-4CE4-A3AD-E58131DA0115}"/>
              </a:ext>
            </a:extLst>
          </p:cNvPr>
          <p:cNvSpPr/>
          <p:nvPr/>
        </p:nvSpPr>
        <p:spPr>
          <a:xfrm>
            <a:off x="2130624" y="370384"/>
            <a:ext cx="1008112" cy="864096"/>
          </a:xfrm>
          <a:prstGeom prst="flowChartMultidocumen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ORG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3D24F17-F17F-4790-901C-DD9DFEBA5AE0}"/>
              </a:ext>
            </a:extLst>
          </p:cNvPr>
          <p:cNvCxnSpPr>
            <a:cxnSpLocks/>
            <a:stCxn id="7" idx="2"/>
            <a:endCxn id="50" idx="1"/>
          </p:cNvCxnSpPr>
          <p:nvPr/>
        </p:nvCxnSpPr>
        <p:spPr>
          <a:xfrm rot="10800000" flipH="1">
            <a:off x="1554560" y="802432"/>
            <a:ext cx="576064" cy="2671386"/>
          </a:xfrm>
          <a:prstGeom prst="bentConnector3">
            <a:avLst>
              <a:gd name="adj1" fmla="val -3968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327D17F-E31D-417D-8691-D9C301844436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3138736" y="802432"/>
            <a:ext cx="672075" cy="223933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C68C033-A99C-4C54-8C9A-8F30E7FC27D9}"/>
              </a:ext>
            </a:extLst>
          </p:cNvPr>
          <p:cNvCxnSpPr>
            <a:stCxn id="8" idx="0"/>
            <a:endCxn id="50" idx="3"/>
          </p:cNvCxnSpPr>
          <p:nvPr/>
        </p:nvCxnSpPr>
        <p:spPr>
          <a:xfrm rot="16200000" flipV="1">
            <a:off x="4773373" y="-832205"/>
            <a:ext cx="2347350" cy="561662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991C2377-3B7B-471C-B74D-F21176D31664}"/>
              </a:ext>
            </a:extLst>
          </p:cNvPr>
          <p:cNvSpPr txBox="1">
            <a:spLocks/>
          </p:cNvSpPr>
          <p:nvPr/>
        </p:nvSpPr>
        <p:spPr>
          <a:xfrm>
            <a:off x="9797200" y="823697"/>
            <a:ext cx="4571804" cy="59617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548640" indent="-548640" algn="l" defTabSz="1463040" rtl="0" eaLnBrk="1" latinLnBrk="0" hangingPunct="1">
              <a:spcBef>
                <a:spcPct val="20000"/>
              </a:spcBef>
              <a:buSzPct val="75000"/>
              <a:buFont typeface="Wingdings" pitchFamily="2" charset="2"/>
              <a:buChar char="q"/>
              <a:defRPr sz="4500" kern="1200">
                <a:solidFill>
                  <a:schemeClr val="tx2"/>
                </a:solidFill>
                <a:latin typeface="Candara" pitchFamily="34" charset="0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800" kern="1200">
                <a:solidFill>
                  <a:schemeClr val="tx2"/>
                </a:solidFill>
                <a:latin typeface="Candara" pitchFamily="34" charset="0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ndara" pitchFamily="34" charset="0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Candara" pitchFamily="34" charset="0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2"/>
                </a:solidFill>
                <a:latin typeface="Candara" pitchFamily="34" charset="0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>
              <a:buFont typeface="+mj-lt"/>
              <a:buAutoNum type="arabicPeriod"/>
            </a:pPr>
            <a:r>
              <a:rPr lang="en-CA" sz="1800" dirty="0"/>
              <a:t>Add or update a patient demographic record </a:t>
            </a:r>
            <a:r>
              <a:rPr lang="en-CA" sz="1800"/>
              <a:t>[</a:t>
            </a:r>
            <a:r>
              <a:rPr lang="en-CA" sz="1800" b="1"/>
              <a:t>ITI-93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Query for a patient demographic record [</a:t>
            </a:r>
            <a:r>
              <a:rPr lang="en-CA" sz="1800" b="1" dirty="0"/>
              <a:t>ITI-78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Add or update person-centric health data</a:t>
            </a:r>
            <a:br>
              <a:rPr lang="en-CA" sz="1800" dirty="0"/>
            </a:br>
            <a:r>
              <a:rPr lang="en-CA" sz="1800" dirty="0"/>
              <a:t>[</a:t>
            </a:r>
            <a:r>
              <a:rPr lang="en-CA" sz="1800" b="1" dirty="0"/>
              <a:t>ITI-65, PCC-IPS</a:t>
            </a:r>
            <a:r>
              <a:rPr lang="en-CA" sz="1800" dirty="0"/>
              <a:t>] 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Query for person-centric health data </a:t>
            </a:r>
            <a:br>
              <a:rPr lang="en-CA" sz="1800" dirty="0"/>
            </a:br>
            <a:r>
              <a:rPr lang="en-CA" sz="1800" dirty="0"/>
              <a:t>[</a:t>
            </a:r>
            <a:r>
              <a:rPr lang="en-CA" sz="1800" b="1" dirty="0"/>
              <a:t>ITI-68, PCC-IPS, PCC-64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Query for registry content [</a:t>
            </a:r>
            <a:r>
              <a:rPr lang="en-CA" sz="1800" b="1" dirty="0"/>
              <a:t>ITI-90</a:t>
            </a:r>
            <a:r>
              <a:rPr lang="en-CA" sz="1800" dirty="0"/>
              <a:t>]:</a:t>
            </a:r>
          </a:p>
          <a:p>
            <a:pPr marL="994093" lvl="2" indent="-354013">
              <a:buFont typeface="+mj-lt"/>
              <a:buAutoNum type="alphaLcParenR"/>
            </a:pPr>
            <a:r>
              <a:rPr lang="en-CA" sz="1400" dirty="0"/>
              <a:t>Facility</a:t>
            </a:r>
          </a:p>
          <a:p>
            <a:pPr marL="994093" lvl="2" indent="-354013">
              <a:buFont typeface="+mj-lt"/>
              <a:buAutoNum type="alphaLcParenR"/>
            </a:pPr>
            <a:r>
              <a:rPr lang="en-CA" sz="1400" dirty="0"/>
              <a:t>Health Worker</a:t>
            </a:r>
          </a:p>
          <a:p>
            <a:pPr marL="994093" lvl="2" indent="-354013">
              <a:buFont typeface="+mj-lt"/>
              <a:buAutoNum type="alphaLcParenR"/>
            </a:pPr>
            <a:r>
              <a:rPr lang="en-CA" sz="1400" dirty="0"/>
              <a:t>Organization</a:t>
            </a:r>
          </a:p>
          <a:p>
            <a:pPr marL="994093" lvl="2" indent="-354013">
              <a:buFont typeface="+mj-lt"/>
              <a:buAutoNum type="alphaLcParenR"/>
            </a:pPr>
            <a:r>
              <a:rPr lang="en-CA" sz="1400" dirty="0"/>
              <a:t>Health Service</a:t>
            </a:r>
          </a:p>
          <a:p>
            <a:pPr marL="994093" lvl="2" indent="-354013">
              <a:buFont typeface="+mj-lt"/>
              <a:buAutoNum type="alphaLcParenR"/>
            </a:pPr>
            <a:r>
              <a:rPr lang="en-CA" sz="1400" dirty="0"/>
              <a:t>…or combinations of these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Refresh registries from underlying (federated) directories [</a:t>
            </a:r>
            <a:r>
              <a:rPr lang="en-CA" sz="1800" b="1" dirty="0"/>
              <a:t>ITI-91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Submit aggregate data report </a:t>
            </a:r>
            <a:br>
              <a:rPr lang="en-CA" sz="1800" dirty="0"/>
            </a:br>
            <a:r>
              <a:rPr lang="en-CA" sz="1800" dirty="0"/>
              <a:t>[</a:t>
            </a:r>
            <a:r>
              <a:rPr lang="en-CA" sz="1800" b="1" dirty="0"/>
              <a:t>QRPH-53, QRPH-58*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Lookup/validate codes [</a:t>
            </a:r>
            <a:r>
              <a:rPr lang="en-CA" sz="1800" b="1" dirty="0"/>
              <a:t>ITI-98, ITI-99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Translate between codes [</a:t>
            </a:r>
            <a:r>
              <a:rPr lang="en-CA" sz="1800" b="1" dirty="0"/>
              <a:t>ITI-100, ITI-101</a:t>
            </a:r>
            <a:r>
              <a:rPr lang="en-CA" sz="1800" dirty="0"/>
              <a:t>]</a:t>
            </a:r>
          </a:p>
          <a:p>
            <a:pPr marL="354013" indent="-354013">
              <a:buFont typeface="+mj-lt"/>
              <a:buAutoNum type="arabicPeriod"/>
            </a:pPr>
            <a:r>
              <a:rPr lang="en-CA" sz="1800" dirty="0"/>
              <a:t>$Apply care plan definition [</a:t>
            </a:r>
            <a:r>
              <a:rPr lang="en-CA" sz="1800" b="1" dirty="0"/>
              <a:t>PCC-69</a:t>
            </a:r>
            <a:r>
              <a:rPr lang="en-CA" sz="1800" dirty="0"/>
              <a:t>]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53A3F3B-68D1-465A-8C1E-8B2C6B08A65C}"/>
              </a:ext>
            </a:extLst>
          </p:cNvPr>
          <p:cNvSpPr/>
          <p:nvPr/>
        </p:nvSpPr>
        <p:spPr>
          <a:xfrm>
            <a:off x="4146856" y="5478930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CCF9AD-3F51-42A8-A8B9-A58D21FC8A1A}"/>
              </a:ext>
            </a:extLst>
          </p:cNvPr>
          <p:cNvSpPr/>
          <p:nvPr/>
        </p:nvSpPr>
        <p:spPr>
          <a:xfrm>
            <a:off x="4794920" y="5478930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8263D2-6864-4524-83C8-66B7504FF6DB}"/>
              </a:ext>
            </a:extLst>
          </p:cNvPr>
          <p:cNvSpPr/>
          <p:nvPr/>
        </p:nvSpPr>
        <p:spPr>
          <a:xfrm>
            <a:off x="4146856" y="6028427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102C3E-D6C3-4D2F-BF47-7AAEE11127B3}"/>
              </a:ext>
            </a:extLst>
          </p:cNvPr>
          <p:cNvSpPr/>
          <p:nvPr/>
        </p:nvSpPr>
        <p:spPr>
          <a:xfrm>
            <a:off x="4794920" y="6028427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5F1633E-D46C-49E5-9625-5D17CDB75EE9}"/>
              </a:ext>
            </a:extLst>
          </p:cNvPr>
          <p:cNvSpPr/>
          <p:nvPr/>
        </p:nvSpPr>
        <p:spPr>
          <a:xfrm>
            <a:off x="4146856" y="6577925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3A4A68-EA9D-4D1C-8AED-5D633CD6EA67}"/>
              </a:ext>
            </a:extLst>
          </p:cNvPr>
          <p:cNvSpPr/>
          <p:nvPr/>
        </p:nvSpPr>
        <p:spPr>
          <a:xfrm>
            <a:off x="4794920" y="6577925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73D219A-C1C3-4397-B2BA-8B49F5612191}"/>
              </a:ext>
            </a:extLst>
          </p:cNvPr>
          <p:cNvSpPr/>
          <p:nvPr/>
        </p:nvSpPr>
        <p:spPr>
          <a:xfrm>
            <a:off x="5026438" y="3962986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4E421AE-52D1-4759-A6C6-FE27DE9D142F}"/>
              </a:ext>
            </a:extLst>
          </p:cNvPr>
          <p:cNvSpPr/>
          <p:nvPr/>
        </p:nvSpPr>
        <p:spPr>
          <a:xfrm>
            <a:off x="5648625" y="3962986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7431BC-E6BB-457C-A423-4E42BFCF0F55}"/>
              </a:ext>
            </a:extLst>
          </p:cNvPr>
          <p:cNvSpPr/>
          <p:nvPr/>
        </p:nvSpPr>
        <p:spPr>
          <a:xfrm>
            <a:off x="3306753" y="3962986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737B0E8-CA2B-40D2-AB94-41112E73EB9F}"/>
              </a:ext>
            </a:extLst>
          </p:cNvPr>
          <p:cNvSpPr/>
          <p:nvPr/>
        </p:nvSpPr>
        <p:spPr>
          <a:xfrm>
            <a:off x="1553633" y="3962986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CB186D-3A7B-4D4D-9CFB-3C0F6487C3C0}"/>
              </a:ext>
            </a:extLst>
          </p:cNvPr>
          <p:cNvSpPr/>
          <p:nvPr/>
        </p:nvSpPr>
        <p:spPr>
          <a:xfrm>
            <a:off x="828386" y="3071338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86C58A-E3F7-40BD-8FC7-12E274D5B837}"/>
              </a:ext>
            </a:extLst>
          </p:cNvPr>
          <p:cNvSpPr/>
          <p:nvPr/>
        </p:nvSpPr>
        <p:spPr>
          <a:xfrm>
            <a:off x="4014833" y="1901502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0774579-E00F-4AE3-89B0-15AFA25C7302}"/>
              </a:ext>
            </a:extLst>
          </p:cNvPr>
          <p:cNvSpPr/>
          <p:nvPr/>
        </p:nvSpPr>
        <p:spPr>
          <a:xfrm>
            <a:off x="8827372" y="2691220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4672C0-C2E8-4D75-8515-A12795454521}"/>
              </a:ext>
            </a:extLst>
          </p:cNvPr>
          <p:cNvSpPr/>
          <p:nvPr/>
        </p:nvSpPr>
        <p:spPr>
          <a:xfrm>
            <a:off x="3174741" y="882950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89A712F-5BB3-495B-A654-0518C4E341A7}"/>
              </a:ext>
            </a:extLst>
          </p:cNvPr>
          <p:cNvSpPr/>
          <p:nvPr/>
        </p:nvSpPr>
        <p:spPr>
          <a:xfrm>
            <a:off x="3179840" y="1898612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BEB39D-A36C-4D2A-B3AE-7F18CBC6829A}"/>
              </a:ext>
            </a:extLst>
          </p:cNvPr>
          <p:cNvSpPr/>
          <p:nvPr/>
        </p:nvSpPr>
        <p:spPr>
          <a:xfrm>
            <a:off x="6811152" y="3962986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122E5E0-4D90-43C6-9CED-CA1FA35387E4}"/>
              </a:ext>
            </a:extLst>
          </p:cNvPr>
          <p:cNvSpPr/>
          <p:nvPr/>
        </p:nvSpPr>
        <p:spPr>
          <a:xfrm>
            <a:off x="7422948" y="3962986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990E30-1C6D-4CF4-BB36-1FED983C2F3B}"/>
              </a:ext>
            </a:extLst>
          </p:cNvPr>
          <p:cNvSpPr/>
          <p:nvPr/>
        </p:nvSpPr>
        <p:spPr>
          <a:xfrm>
            <a:off x="5397481" y="7018531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C80530C-947B-489F-907A-4C696EFE7D20}"/>
              </a:ext>
            </a:extLst>
          </p:cNvPr>
          <p:cNvSpPr/>
          <p:nvPr/>
        </p:nvSpPr>
        <p:spPr>
          <a:xfrm>
            <a:off x="5397481" y="7568029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02F8FB3-056A-4DF1-A678-95A3B42FAC7F}"/>
              </a:ext>
            </a:extLst>
          </p:cNvPr>
          <p:cNvSpPr/>
          <p:nvPr/>
        </p:nvSpPr>
        <p:spPr>
          <a:xfrm>
            <a:off x="7891272" y="4515353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B7548E0-5495-456B-B8AA-F3F7BE28F1E2}"/>
              </a:ext>
            </a:extLst>
          </p:cNvPr>
          <p:cNvSpPr/>
          <p:nvPr/>
        </p:nvSpPr>
        <p:spPr>
          <a:xfrm>
            <a:off x="7891272" y="5064851"/>
            <a:ext cx="432040" cy="3851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9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8B7CD5A-E5DB-49A9-B20A-5A9FFAB68D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9682" y="2382092"/>
            <a:ext cx="463856" cy="703431"/>
          </a:xfrm>
          <a:prstGeom prst="rect">
            <a:avLst/>
          </a:prstGeom>
        </p:spPr>
      </p:pic>
      <p:sp>
        <p:nvSpPr>
          <p:cNvPr id="83" name="Cylinder 82">
            <a:extLst>
              <a:ext uri="{FF2B5EF4-FFF2-40B4-BE49-F238E27FC236}">
                <a16:creationId xmlns:a16="http://schemas.microsoft.com/office/drawing/2014/main" id="{AE3A4114-EB8A-446B-84D3-7E6FA3386AD8}"/>
              </a:ext>
            </a:extLst>
          </p:cNvPr>
          <p:cNvSpPr/>
          <p:nvPr/>
        </p:nvSpPr>
        <p:spPr>
          <a:xfrm>
            <a:off x="2581121" y="7175139"/>
            <a:ext cx="552066" cy="648073"/>
          </a:xfrm>
          <a:prstGeom prst="can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7E69E2D3-FDD3-4467-A530-93BC2A487E5F}"/>
              </a:ext>
            </a:extLst>
          </p:cNvPr>
          <p:cNvSpPr/>
          <p:nvPr/>
        </p:nvSpPr>
        <p:spPr>
          <a:xfrm>
            <a:off x="2581121" y="7039313"/>
            <a:ext cx="557615" cy="287035"/>
          </a:xfrm>
          <a:prstGeom prst="can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CA3E7EB-6126-41A4-976F-1780A4B406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2079" y="7365551"/>
            <a:ext cx="237365" cy="359959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BFDC27-4047-4B56-B314-AA658577D2CA}"/>
              </a:ext>
            </a:extLst>
          </p:cNvPr>
          <p:cNvCxnSpPr>
            <a:stCxn id="83" idx="4"/>
            <a:endCxn id="31" idx="1"/>
          </p:cNvCxnSpPr>
          <p:nvPr/>
        </p:nvCxnSpPr>
        <p:spPr>
          <a:xfrm>
            <a:off x="3133187" y="7499176"/>
            <a:ext cx="989658" cy="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D1F7328-1080-4729-A6FA-E40E85792E60}"/>
              </a:ext>
            </a:extLst>
          </p:cNvPr>
          <p:cNvSpPr txBox="1"/>
          <p:nvPr/>
        </p:nvSpPr>
        <p:spPr>
          <a:xfrm>
            <a:off x="1215770" y="7299120"/>
            <a:ext cx="137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 dirty="0">
                <a:solidFill>
                  <a:schemeClr val="accent6">
                    <a:lumMod val="75000"/>
                  </a:schemeClr>
                </a:solidFill>
              </a:rPr>
              <a:t>CCG Engine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8DCD893-FBD3-490D-811C-A61ACF40922E}"/>
              </a:ext>
            </a:extLst>
          </p:cNvPr>
          <p:cNvSpPr txBox="1"/>
          <p:nvPr/>
        </p:nvSpPr>
        <p:spPr>
          <a:xfrm>
            <a:off x="9691464" y="82352"/>
            <a:ext cx="3376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4800" b="1" dirty="0">
                <a:solidFill>
                  <a:schemeClr val="accent6">
                    <a:lumMod val="75000"/>
                  </a:schemeClr>
                </a:solidFill>
              </a:rPr>
              <a:t>Transactions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CAC99D9-CEC2-4E76-A868-9FF53502FCF5}"/>
              </a:ext>
            </a:extLst>
          </p:cNvPr>
          <p:cNvSpPr/>
          <p:nvPr/>
        </p:nvSpPr>
        <p:spPr>
          <a:xfrm>
            <a:off x="9763478" y="7304961"/>
            <a:ext cx="432040" cy="4171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EE30AB0-DB05-40CA-8628-3509852E7520}"/>
              </a:ext>
            </a:extLst>
          </p:cNvPr>
          <p:cNvSpPr/>
          <p:nvPr/>
        </p:nvSpPr>
        <p:spPr>
          <a:xfrm>
            <a:off x="9763478" y="6785457"/>
            <a:ext cx="432040" cy="4171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A48107-0706-4079-B54B-8206B9561D3F}"/>
              </a:ext>
            </a:extLst>
          </p:cNvPr>
          <p:cNvSpPr txBox="1"/>
          <p:nvPr/>
        </p:nvSpPr>
        <p:spPr>
          <a:xfrm>
            <a:off x="10169090" y="6779096"/>
            <a:ext cx="2524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</a:rPr>
              <a:t>Real-time transactions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1FE5F8-EB36-430B-AAC3-E87E8F4139F4}"/>
              </a:ext>
            </a:extLst>
          </p:cNvPr>
          <p:cNvSpPr txBox="1"/>
          <p:nvPr/>
        </p:nvSpPr>
        <p:spPr>
          <a:xfrm>
            <a:off x="10203170" y="7303438"/>
            <a:ext cx="394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</a:rPr>
              <a:t>Periodic / maintenance transactions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D9FD0C8-91B7-45D8-ACCD-70AA2D1D9E08}"/>
              </a:ext>
            </a:extLst>
          </p:cNvPr>
          <p:cNvSpPr/>
          <p:nvPr/>
        </p:nvSpPr>
        <p:spPr>
          <a:xfrm>
            <a:off x="3401151" y="7041975"/>
            <a:ext cx="432040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6D8013E-C599-42A8-BF00-C3A862C84A18}"/>
              </a:ext>
            </a:extLst>
          </p:cNvPr>
          <p:cNvSpPr/>
          <p:nvPr/>
        </p:nvSpPr>
        <p:spPr>
          <a:xfrm>
            <a:off x="3329579" y="7558608"/>
            <a:ext cx="575183" cy="385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tx2"/>
                </a:solidFill>
              </a:rPr>
              <a:t>10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40FF1F-6671-15A7-BC25-F45E174E9845}"/>
              </a:ext>
            </a:extLst>
          </p:cNvPr>
          <p:cNvCxnSpPr/>
          <p:nvPr/>
        </p:nvCxnSpPr>
        <p:spPr>
          <a:xfrm flipV="1">
            <a:off x="1554564" y="1333785"/>
            <a:ext cx="10945216" cy="584750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71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loud 89">
            <a:extLst>
              <a:ext uri="{FF2B5EF4-FFF2-40B4-BE49-F238E27FC236}">
                <a16:creationId xmlns:a16="http://schemas.microsoft.com/office/drawing/2014/main" id="{E37173F3-9A58-658A-05C3-E74BC4E5C558}"/>
              </a:ext>
            </a:extLst>
          </p:cNvPr>
          <p:cNvSpPr/>
          <p:nvPr/>
        </p:nvSpPr>
        <p:spPr>
          <a:xfrm>
            <a:off x="258416" y="1234478"/>
            <a:ext cx="13654070" cy="558727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F889A01-0415-9F93-9555-93BAD8729273}"/>
              </a:ext>
            </a:extLst>
          </p:cNvPr>
          <p:cNvSpPr/>
          <p:nvPr/>
        </p:nvSpPr>
        <p:spPr>
          <a:xfrm>
            <a:off x="3570784" y="2395352"/>
            <a:ext cx="7228106" cy="16660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83F4C-5D26-6DFF-5119-F3773357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670" y="2753086"/>
            <a:ext cx="714375" cy="71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7B5B-BA63-2798-8316-604D4EBB9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57" y="2415584"/>
            <a:ext cx="714375" cy="714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2743F-586E-E874-B95A-3D8FDC43E427}"/>
              </a:ext>
            </a:extLst>
          </p:cNvPr>
          <p:cNvSpPr txBox="1"/>
          <p:nvPr/>
        </p:nvSpPr>
        <p:spPr>
          <a:xfrm>
            <a:off x="9957141" y="3363566"/>
            <a:ext cx="59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SHR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ED6B1-F329-87D4-D92E-72F8D01CE3A2}"/>
              </a:ext>
            </a:extLst>
          </p:cNvPr>
          <p:cNvSpPr txBox="1"/>
          <p:nvPr/>
        </p:nvSpPr>
        <p:spPr>
          <a:xfrm>
            <a:off x="5082952" y="30260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ILR/TS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70839-94B7-7FE2-7445-471353C9D522}"/>
              </a:ext>
            </a:extLst>
          </p:cNvPr>
          <p:cNvSpPr txBox="1"/>
          <p:nvPr/>
        </p:nvSpPr>
        <p:spPr>
          <a:xfrm>
            <a:off x="2677619" y="3573150"/>
            <a:ext cx="74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CR*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D31E0-8F6B-45A7-020E-7093E8A0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006" y="2962672"/>
            <a:ext cx="7143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EFE14-5CAF-6536-002F-65442E5A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017" y="2753086"/>
            <a:ext cx="714375" cy="714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2FDCF-B77F-2DEE-F5F0-8740640B099B}"/>
              </a:ext>
            </a:extLst>
          </p:cNvPr>
          <p:cNvSpPr txBox="1"/>
          <p:nvPr/>
        </p:nvSpPr>
        <p:spPr>
          <a:xfrm>
            <a:off x="7587086" y="3363566"/>
            <a:ext cx="80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ILR-FR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FCF2A-92C1-3083-8B95-3E8EC284E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678" y="2753086"/>
            <a:ext cx="714375" cy="71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0EA23-791D-D5A5-8C4C-3E68BAB9F249}"/>
              </a:ext>
            </a:extLst>
          </p:cNvPr>
          <p:cNvSpPr txBox="1"/>
          <p:nvPr/>
        </p:nvSpPr>
        <p:spPr>
          <a:xfrm>
            <a:off x="6402516" y="336356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ILR-HWR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21A0B4-FD34-5C98-C823-C25EBE1C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32" y="2954601"/>
            <a:ext cx="714375" cy="714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DE96BD-BB09-FD09-83C8-BF3FA8BC9272}"/>
              </a:ext>
            </a:extLst>
          </p:cNvPr>
          <p:cNvSpPr txBox="1"/>
          <p:nvPr/>
        </p:nvSpPr>
        <p:spPr>
          <a:xfrm>
            <a:off x="4056124" y="356508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CR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80B82B-A523-090D-3DEA-E63C0E878F25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3409381" y="3311789"/>
            <a:ext cx="593451" cy="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edefined Process 18">
            <a:extLst>
              <a:ext uri="{FF2B5EF4-FFF2-40B4-BE49-F238E27FC236}">
                <a16:creationId xmlns:a16="http://schemas.microsoft.com/office/drawing/2014/main" id="{B0A297D1-4584-5DA1-CE4D-EF6790BBD8F5}"/>
              </a:ext>
            </a:extLst>
          </p:cNvPr>
          <p:cNvSpPr/>
          <p:nvPr/>
        </p:nvSpPr>
        <p:spPr>
          <a:xfrm>
            <a:off x="2677619" y="6991423"/>
            <a:ext cx="749149" cy="576064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CR*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POS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AC0D34-BC92-46E1-DF09-1DFC0319AF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253857" y="3732898"/>
            <a:ext cx="0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Left-Right-Up 22">
            <a:extLst>
              <a:ext uri="{FF2B5EF4-FFF2-40B4-BE49-F238E27FC236}">
                <a16:creationId xmlns:a16="http://schemas.microsoft.com/office/drawing/2014/main" id="{ACD9EEA0-EE6F-BEBD-E366-67F8DA21FC1C}"/>
              </a:ext>
            </a:extLst>
          </p:cNvPr>
          <p:cNvSpPr/>
          <p:nvPr/>
        </p:nvSpPr>
        <p:spPr>
          <a:xfrm rot="5400000">
            <a:off x="10134298" y="4319240"/>
            <a:ext cx="508967" cy="504056"/>
          </a:xfrm>
          <a:prstGeom prst="leftRight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27" name="Graphic 26" descr="Cube with solid fill">
            <a:extLst>
              <a:ext uri="{FF2B5EF4-FFF2-40B4-BE49-F238E27FC236}">
                <a16:creationId xmlns:a16="http://schemas.microsoft.com/office/drawing/2014/main" id="{FDB1FD0B-DD11-44A9-94C8-FB290F3FD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19656" y="2708159"/>
            <a:ext cx="804229" cy="80422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BE921CC-CEB0-DDDA-3E24-5995D469D739}"/>
              </a:ext>
            </a:extLst>
          </p:cNvPr>
          <p:cNvCxnSpPr>
            <a:cxnSpLocks/>
            <a:stCxn id="23" idx="0"/>
            <a:endCxn id="30" idx="2"/>
          </p:cNvCxnSpPr>
          <p:nvPr/>
        </p:nvCxnSpPr>
        <p:spPr>
          <a:xfrm flipV="1">
            <a:off x="10640810" y="3732896"/>
            <a:ext cx="1180961" cy="8383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92D50F-81EB-12E8-6B9E-D55DCA8B2239}"/>
              </a:ext>
            </a:extLst>
          </p:cNvPr>
          <p:cNvSpPr txBox="1"/>
          <p:nvPr/>
        </p:nvSpPr>
        <p:spPr>
          <a:xfrm>
            <a:off x="11462538" y="336356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HMIS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6C054B-B622-6574-3C07-AB1853AD45E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991203" y="3732898"/>
            <a:ext cx="6718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65F6BC-715F-93E3-1D6F-4C99A06C7AA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483864" y="3395396"/>
            <a:ext cx="0" cy="1600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1060F5-4353-533A-3115-5E72C980E02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281506" y="3934412"/>
            <a:ext cx="2940" cy="10611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E855158-5469-187C-9504-CE875D2959F2}"/>
              </a:ext>
            </a:extLst>
          </p:cNvPr>
          <p:cNvSpPr txBox="1"/>
          <p:nvPr/>
        </p:nvSpPr>
        <p:spPr>
          <a:xfrm>
            <a:off x="11033081" y="5401652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ATNA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901AE3-3EC7-A2C1-2B53-62A8C4B62300}"/>
              </a:ext>
            </a:extLst>
          </p:cNvPr>
          <p:cNvCxnSpPr>
            <a:cxnSpLocks/>
            <a:stCxn id="22" idx="1"/>
            <a:endCxn id="24" idx="2"/>
          </p:cNvCxnSpPr>
          <p:nvPr/>
        </p:nvCxnSpPr>
        <p:spPr>
          <a:xfrm>
            <a:off x="10843588" y="5175617"/>
            <a:ext cx="360155" cy="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93A6511-1885-BC8A-C902-D85812FBBA50}"/>
              </a:ext>
            </a:extLst>
          </p:cNvPr>
          <p:cNvCxnSpPr>
            <a:cxnSpLocks/>
            <a:stCxn id="22" idx="4"/>
            <a:endCxn id="71" idx="0"/>
          </p:cNvCxnSpPr>
          <p:nvPr/>
        </p:nvCxnSpPr>
        <p:spPr>
          <a:xfrm flipH="1">
            <a:off x="7273703" y="5355636"/>
            <a:ext cx="5490" cy="16394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Predefined Process 70">
            <a:extLst>
              <a:ext uri="{FF2B5EF4-FFF2-40B4-BE49-F238E27FC236}">
                <a16:creationId xmlns:a16="http://schemas.microsoft.com/office/drawing/2014/main" id="{4735C9D3-B5C9-AD1D-C7D7-A28F8BEDCA6A}"/>
              </a:ext>
            </a:extLst>
          </p:cNvPr>
          <p:cNvSpPr/>
          <p:nvPr/>
        </p:nvSpPr>
        <p:spPr>
          <a:xfrm>
            <a:off x="6685346" y="6995121"/>
            <a:ext cx="1176713" cy="576063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POS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Solution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8836A45-E4D8-A7F6-BFB7-C48495984733}"/>
              </a:ext>
            </a:extLst>
          </p:cNvPr>
          <p:cNvCxnSpPr>
            <a:cxnSpLocks/>
          </p:cNvCxnSpPr>
          <p:nvPr/>
        </p:nvCxnSpPr>
        <p:spPr>
          <a:xfrm>
            <a:off x="6941163" y="3711920"/>
            <a:ext cx="0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1BA1EB6A-DA16-D282-ADE6-E429D4ACD43C}"/>
              </a:ext>
            </a:extLst>
          </p:cNvPr>
          <p:cNvSpPr/>
          <p:nvPr/>
        </p:nvSpPr>
        <p:spPr>
          <a:xfrm>
            <a:off x="8874795" y="7048755"/>
            <a:ext cx="1176709" cy="461399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CCG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Engine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AB2369-D6F1-22F9-6676-460536ED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289" y="2407870"/>
            <a:ext cx="714375" cy="714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50AB6D-5718-562D-FFF5-B108B0CDB5D7}"/>
              </a:ext>
            </a:extLst>
          </p:cNvPr>
          <p:cNvSpPr txBox="1"/>
          <p:nvPr/>
        </p:nvSpPr>
        <p:spPr>
          <a:xfrm>
            <a:off x="1861606" y="2957544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TS*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3CC854-A299-2BB1-2B83-2FB1A7BC5652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>
            <a:off x="2490664" y="2765058"/>
            <a:ext cx="2597993" cy="771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310DEB08-8D60-79E1-0FA8-4CF70E8E5466}"/>
              </a:ext>
            </a:extLst>
          </p:cNvPr>
          <p:cNvSpPr/>
          <p:nvPr/>
        </p:nvSpPr>
        <p:spPr>
          <a:xfrm>
            <a:off x="11203743" y="4957572"/>
            <a:ext cx="441491" cy="438617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46200E-F770-C4EC-5E50-A2DE6D099615}"/>
              </a:ext>
            </a:extLst>
          </p:cNvPr>
          <p:cNvCxnSpPr>
            <a:cxnSpLocks/>
            <a:stCxn id="71" idx="3"/>
            <a:endCxn id="107" idx="1"/>
          </p:cNvCxnSpPr>
          <p:nvPr/>
        </p:nvCxnSpPr>
        <p:spPr>
          <a:xfrm flipV="1">
            <a:off x="7862059" y="7279455"/>
            <a:ext cx="1012736" cy="36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B14E073-71DE-02BA-1C1E-5811D7575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319" y="2765058"/>
            <a:ext cx="714375" cy="7143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F75DC5-47E4-FAC5-8E2C-B1C394D7B87C}"/>
              </a:ext>
            </a:extLst>
          </p:cNvPr>
          <p:cNvSpPr txBox="1"/>
          <p:nvPr/>
        </p:nvSpPr>
        <p:spPr>
          <a:xfrm>
            <a:off x="8550009" y="337553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ILR-ORG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940D8-C09F-B335-D8DC-F20BB8299B33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049505" y="3744870"/>
            <a:ext cx="6718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7B41E975-5A95-88CE-A16F-66C73ADEC98A}"/>
              </a:ext>
            </a:extLst>
          </p:cNvPr>
          <p:cNvSpPr/>
          <p:nvPr/>
        </p:nvSpPr>
        <p:spPr>
          <a:xfrm>
            <a:off x="6613632" y="430250"/>
            <a:ext cx="714375" cy="7143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accent5"/>
                </a:solidFill>
              </a:rPr>
              <a:t>HWD</a:t>
            </a:r>
          </a:p>
        </p:txBody>
      </p:sp>
      <p:sp>
        <p:nvSpPr>
          <p:cNvPr id="52" name="Flowchart: Multidocument 51">
            <a:extLst>
              <a:ext uri="{FF2B5EF4-FFF2-40B4-BE49-F238E27FC236}">
                <a16:creationId xmlns:a16="http://schemas.microsoft.com/office/drawing/2014/main" id="{F71E7768-54C1-BA3E-B0F7-AA241ECB0CA6}"/>
              </a:ext>
            </a:extLst>
          </p:cNvPr>
          <p:cNvSpPr/>
          <p:nvPr/>
        </p:nvSpPr>
        <p:spPr>
          <a:xfrm>
            <a:off x="7673007" y="430250"/>
            <a:ext cx="714375" cy="7143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accent5"/>
                </a:solidFill>
              </a:rPr>
              <a:t>FD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68A4A1-E2D5-0955-D9A2-4948782ABEEC}"/>
              </a:ext>
            </a:extLst>
          </p:cNvPr>
          <p:cNvCxnSpPr>
            <a:stCxn id="51" idx="2"/>
            <a:endCxn id="13" idx="0"/>
          </p:cNvCxnSpPr>
          <p:nvPr/>
        </p:nvCxnSpPr>
        <p:spPr>
          <a:xfrm>
            <a:off x="6921144" y="1117571"/>
            <a:ext cx="9722" cy="1635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9CB399E-3A54-3699-A464-710E2A9E6F70}"/>
              </a:ext>
            </a:extLst>
          </p:cNvPr>
          <p:cNvCxnSpPr>
            <a:cxnSpLocks/>
            <a:stCxn id="52" idx="2"/>
            <a:endCxn id="11" idx="0"/>
          </p:cNvCxnSpPr>
          <p:nvPr/>
        </p:nvCxnSpPr>
        <p:spPr>
          <a:xfrm>
            <a:off x="7980519" y="1117571"/>
            <a:ext cx="10686" cy="1635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50235F4-8E49-92E8-9C33-57DA41FA3FAB}"/>
              </a:ext>
            </a:extLst>
          </p:cNvPr>
          <p:cNvCxnSpPr>
            <a:stCxn id="27" idx="0"/>
            <a:endCxn id="52" idx="0"/>
          </p:cNvCxnSpPr>
          <p:nvPr/>
        </p:nvCxnSpPr>
        <p:spPr>
          <a:xfrm rot="16200000" flipV="1">
            <a:off x="8811602" y="-302010"/>
            <a:ext cx="2277909" cy="3742430"/>
          </a:xfrm>
          <a:prstGeom prst="bentConnector3">
            <a:avLst>
              <a:gd name="adj1" fmla="val 110036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D9FA4F2-B675-05D5-E130-FDB382780B88}"/>
              </a:ext>
            </a:extLst>
          </p:cNvPr>
          <p:cNvCxnSpPr>
            <a:cxnSpLocks/>
            <a:stCxn id="27" idx="0"/>
            <a:endCxn id="138" idx="0"/>
          </p:cNvCxnSpPr>
          <p:nvPr/>
        </p:nvCxnSpPr>
        <p:spPr>
          <a:xfrm rot="16200000" flipV="1">
            <a:off x="9339104" y="225491"/>
            <a:ext cx="2277909" cy="2687427"/>
          </a:xfrm>
          <a:prstGeom prst="bentConnector3">
            <a:avLst>
              <a:gd name="adj1" fmla="val 110036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4CC6649E-5C92-E0D8-2101-1A0CC6B3C0F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531" y="1654902"/>
            <a:ext cx="463856" cy="70343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C41760F-0A5B-2540-55BE-DB2AC232F035}"/>
              </a:ext>
            </a:extLst>
          </p:cNvPr>
          <p:cNvSpPr txBox="1"/>
          <p:nvPr/>
        </p:nvSpPr>
        <p:spPr>
          <a:xfrm>
            <a:off x="4267393" y="1986498"/>
            <a:ext cx="196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accent6"/>
                </a:solidFill>
              </a:rPr>
              <a:t>OLTP FHIR Server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98A8B5-36E8-2DC7-F80A-AC9B9DAE687B}"/>
              </a:ext>
            </a:extLst>
          </p:cNvPr>
          <p:cNvCxnSpPr>
            <a:cxnSpLocks/>
            <a:stCxn id="19" idx="3"/>
            <a:endCxn id="71" idx="1"/>
          </p:cNvCxnSpPr>
          <p:nvPr/>
        </p:nvCxnSpPr>
        <p:spPr>
          <a:xfrm>
            <a:off x="3426768" y="7279455"/>
            <a:ext cx="3258578" cy="369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9A93AA4-D81F-B953-265E-239DAA0B5418}"/>
              </a:ext>
            </a:extLst>
          </p:cNvPr>
          <p:cNvSpPr txBox="1"/>
          <p:nvPr/>
        </p:nvSpPr>
        <p:spPr>
          <a:xfrm>
            <a:off x="1824374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5F8AE8-151E-058A-21DF-DE95BFD9F8F3}"/>
              </a:ext>
            </a:extLst>
          </p:cNvPr>
          <p:cNvSpPr txBox="1"/>
          <p:nvPr/>
        </p:nvSpPr>
        <p:spPr>
          <a:xfrm>
            <a:off x="2586578" y="252908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(2)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CDDC36-5792-EDA3-6415-1F113F81E948}"/>
              </a:ext>
            </a:extLst>
          </p:cNvPr>
          <p:cNvSpPr txBox="1"/>
          <p:nvPr/>
        </p:nvSpPr>
        <p:spPr>
          <a:xfrm>
            <a:off x="4932109" y="70404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(6)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FE8973-0A88-8762-63BB-B671A3BB7C85}"/>
              </a:ext>
            </a:extLst>
          </p:cNvPr>
          <p:cNvSpPr txBox="1"/>
          <p:nvPr/>
        </p:nvSpPr>
        <p:spPr>
          <a:xfrm>
            <a:off x="2767330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(3)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D1E8AE8-49D8-09F6-9356-161D065072F4}"/>
              </a:ext>
            </a:extLst>
          </p:cNvPr>
          <p:cNvSpPr txBox="1"/>
          <p:nvPr/>
        </p:nvSpPr>
        <p:spPr>
          <a:xfrm>
            <a:off x="3625838" y="30585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(5)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CD907EE-6731-B323-8C58-5412A615DE90}"/>
              </a:ext>
            </a:extLst>
          </p:cNvPr>
          <p:cNvSpPr txBox="1"/>
          <p:nvPr/>
        </p:nvSpPr>
        <p:spPr>
          <a:xfrm>
            <a:off x="6998306" y="553781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(7)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B75F6D-AE80-7B55-CCA7-FE6E24487BC1}"/>
              </a:ext>
            </a:extLst>
          </p:cNvPr>
          <p:cNvSpPr txBox="1"/>
          <p:nvPr/>
        </p:nvSpPr>
        <p:spPr>
          <a:xfrm>
            <a:off x="3981316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(7)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F77DA6-307F-6AEA-E74A-7291F7F1CEBD}"/>
              </a:ext>
            </a:extLst>
          </p:cNvPr>
          <p:cNvSpPr txBox="1"/>
          <p:nvPr/>
        </p:nvSpPr>
        <p:spPr>
          <a:xfrm>
            <a:off x="6998306" y="57623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(8)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3BCC6B4-FBB9-0C45-334D-B592EA4EFA9D}"/>
              </a:ext>
            </a:extLst>
          </p:cNvPr>
          <p:cNvSpPr txBox="1"/>
          <p:nvPr/>
        </p:nvSpPr>
        <p:spPr>
          <a:xfrm>
            <a:off x="7252240" y="57623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1BC6DC-C67C-C122-03EE-C42F12884D6A}"/>
              </a:ext>
            </a:extLst>
          </p:cNvPr>
          <p:cNvSpPr txBox="1"/>
          <p:nvPr/>
        </p:nvSpPr>
        <p:spPr>
          <a:xfrm>
            <a:off x="9963621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(8)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BDE5845-5F3E-5938-2F37-4B43271778ED}"/>
              </a:ext>
            </a:extLst>
          </p:cNvPr>
          <p:cNvSpPr txBox="1"/>
          <p:nvPr/>
        </p:nvSpPr>
        <p:spPr>
          <a:xfrm>
            <a:off x="10223293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C3021C-78B5-5D65-4D0C-5BE1DE01D24B}"/>
              </a:ext>
            </a:extLst>
          </p:cNvPr>
          <p:cNvSpPr txBox="1"/>
          <p:nvPr/>
        </p:nvSpPr>
        <p:spPr>
          <a:xfrm>
            <a:off x="6919760" y="5998528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C9142-E457-8FA7-5CA0-7DA467A3B001}"/>
              </a:ext>
            </a:extLst>
          </p:cNvPr>
          <p:cNvSpPr txBox="1"/>
          <p:nvPr/>
        </p:nvSpPr>
        <p:spPr>
          <a:xfrm>
            <a:off x="5118663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E8B29A6-A796-C520-BCFC-3D2D18555CB7}"/>
              </a:ext>
            </a:extLst>
          </p:cNvPr>
          <p:cNvSpPr txBox="1"/>
          <p:nvPr/>
        </p:nvSpPr>
        <p:spPr>
          <a:xfrm>
            <a:off x="6579350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122582-19D8-A5AF-71AA-E2A69C469097}"/>
              </a:ext>
            </a:extLst>
          </p:cNvPr>
          <p:cNvSpPr txBox="1"/>
          <p:nvPr/>
        </p:nvSpPr>
        <p:spPr>
          <a:xfrm>
            <a:off x="7611712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AD91F4A-44D9-5253-D990-E04C0A1A618D}"/>
              </a:ext>
            </a:extLst>
          </p:cNvPr>
          <p:cNvSpPr txBox="1"/>
          <p:nvPr/>
        </p:nvSpPr>
        <p:spPr>
          <a:xfrm>
            <a:off x="8687735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E605229-9059-E188-FBBA-42472769A79B}"/>
              </a:ext>
            </a:extLst>
          </p:cNvPr>
          <p:cNvSpPr txBox="1"/>
          <p:nvPr/>
        </p:nvSpPr>
        <p:spPr>
          <a:xfrm>
            <a:off x="7227389" y="599852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(11,12,13,14)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6C803-531E-388C-A292-B5EF587A7645}"/>
              </a:ext>
            </a:extLst>
          </p:cNvPr>
          <p:cNvSpPr txBox="1"/>
          <p:nvPr/>
        </p:nvSpPr>
        <p:spPr>
          <a:xfrm>
            <a:off x="5441222" y="408281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(11,12,13,14)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13BE902-DDDB-9771-532B-C35EBD41ECA0}"/>
              </a:ext>
            </a:extLst>
          </p:cNvPr>
          <p:cNvSpPr txBox="1"/>
          <p:nvPr/>
        </p:nvSpPr>
        <p:spPr>
          <a:xfrm>
            <a:off x="6919760" y="6225091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(15)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F9AE7E-CB2F-0148-3472-7A828C21660B}"/>
              </a:ext>
            </a:extLst>
          </p:cNvPr>
          <p:cNvSpPr txBox="1"/>
          <p:nvPr/>
        </p:nvSpPr>
        <p:spPr>
          <a:xfrm>
            <a:off x="11766252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(15)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43B7A1-8F0F-7723-254C-EB36163F4A39}"/>
              </a:ext>
            </a:extLst>
          </p:cNvPr>
          <p:cNvSpPr txBox="1"/>
          <p:nvPr/>
        </p:nvSpPr>
        <p:spPr>
          <a:xfrm>
            <a:off x="6519163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F992F3A-1043-244E-1403-341DB179C216}"/>
              </a:ext>
            </a:extLst>
          </p:cNvPr>
          <p:cNvSpPr txBox="1"/>
          <p:nvPr/>
        </p:nvSpPr>
        <p:spPr>
          <a:xfrm>
            <a:off x="7608428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DCF626-5B2F-47BE-F934-D5F467342F2E}"/>
              </a:ext>
            </a:extLst>
          </p:cNvPr>
          <p:cNvSpPr txBox="1"/>
          <p:nvPr/>
        </p:nvSpPr>
        <p:spPr>
          <a:xfrm>
            <a:off x="11439242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8" name="Flowchart: Multidocument 137">
            <a:extLst>
              <a:ext uri="{FF2B5EF4-FFF2-40B4-BE49-F238E27FC236}">
                <a16:creationId xmlns:a16="http://schemas.microsoft.com/office/drawing/2014/main" id="{CDE8CB5F-2661-AC8F-07A0-71F55641BFE8}"/>
              </a:ext>
            </a:extLst>
          </p:cNvPr>
          <p:cNvSpPr/>
          <p:nvPr/>
        </p:nvSpPr>
        <p:spPr>
          <a:xfrm>
            <a:off x="8728010" y="430250"/>
            <a:ext cx="714375" cy="7143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accent5"/>
                </a:solidFill>
              </a:rPr>
              <a:t>ORG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41611CE-03AD-5569-5A4C-4E915DD2E6E0}"/>
              </a:ext>
            </a:extLst>
          </p:cNvPr>
          <p:cNvCxnSpPr>
            <a:cxnSpLocks/>
            <a:stCxn id="138" idx="2"/>
            <a:endCxn id="48" idx="0"/>
          </p:cNvCxnSpPr>
          <p:nvPr/>
        </p:nvCxnSpPr>
        <p:spPr>
          <a:xfrm>
            <a:off x="9035522" y="1117571"/>
            <a:ext cx="13985" cy="1647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C20D625-A42E-7C87-4A9E-0060D889CC6F}"/>
              </a:ext>
            </a:extLst>
          </p:cNvPr>
          <p:cNvSpPr txBox="1"/>
          <p:nvPr/>
        </p:nvSpPr>
        <p:spPr>
          <a:xfrm>
            <a:off x="8666219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FE7DDCC-F526-CA83-4B64-300AB376C168}"/>
              </a:ext>
            </a:extLst>
          </p:cNvPr>
          <p:cNvSpPr txBox="1"/>
          <p:nvPr/>
        </p:nvSpPr>
        <p:spPr>
          <a:xfrm>
            <a:off x="8209288" y="70404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B553E95-4478-BB76-40E9-856DD3B6B04B}"/>
              </a:ext>
            </a:extLst>
          </p:cNvPr>
          <p:cNvSpPr txBox="1"/>
          <p:nvPr/>
        </p:nvSpPr>
        <p:spPr>
          <a:xfrm>
            <a:off x="8176610" y="7261492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(17)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05F9FE-312B-ED40-D3F8-C7F2A877401E}"/>
              </a:ext>
            </a:extLst>
          </p:cNvPr>
          <p:cNvSpPr txBox="1"/>
          <p:nvPr/>
        </p:nvSpPr>
        <p:spPr>
          <a:xfrm>
            <a:off x="11463690" y="408281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00"/>
                </a:highlight>
              </a:rPr>
              <a:t>(9*)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0F467C9-A3C9-66C8-B7D8-266B305E5829}"/>
              </a:ext>
            </a:extLst>
          </p:cNvPr>
          <p:cNvSpPr txBox="1"/>
          <p:nvPr/>
        </p:nvSpPr>
        <p:spPr>
          <a:xfrm>
            <a:off x="2995210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(4)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FBBE2F5-F5CB-46DF-6986-B1FFBF0F70E9}"/>
              </a:ext>
            </a:extLst>
          </p:cNvPr>
          <p:cNvSpPr/>
          <p:nvPr/>
        </p:nvSpPr>
        <p:spPr>
          <a:xfrm rot="5400000">
            <a:off x="2624498" y="4015285"/>
            <a:ext cx="360038" cy="2320663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CA" sz="1600" b="1" dirty="0">
              <a:solidFill>
                <a:schemeClr val="accent5"/>
              </a:solidFill>
            </a:endParaRP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2BE1034-05E8-1190-D1F3-70F9C42A8291}"/>
              </a:ext>
            </a:extLst>
          </p:cNvPr>
          <p:cNvSpPr/>
          <p:nvPr/>
        </p:nvSpPr>
        <p:spPr>
          <a:xfrm rot="5400000">
            <a:off x="7099174" y="1611222"/>
            <a:ext cx="360038" cy="7128789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600" b="1" dirty="0">
                <a:solidFill>
                  <a:schemeClr val="accent5"/>
                </a:solidFill>
              </a:rPr>
              <a:t>Interoperability 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6668D7-6AD6-5D7A-EFC4-BCE0CE52018A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3052194" y="3942482"/>
            <a:ext cx="0" cy="30489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1615D4E-D06A-6217-9F8B-0B52AEDCBE4A}"/>
              </a:ext>
            </a:extLst>
          </p:cNvPr>
          <p:cNvCxnSpPr>
            <a:cxnSpLocks/>
            <a:stCxn id="71" idx="2"/>
            <a:endCxn id="20" idx="2"/>
          </p:cNvCxnSpPr>
          <p:nvPr/>
        </p:nvCxnSpPr>
        <p:spPr>
          <a:xfrm rot="5400000" flipH="1">
            <a:off x="2581436" y="2878917"/>
            <a:ext cx="4244308" cy="5140227"/>
          </a:xfrm>
          <a:prstGeom prst="bentConnector3">
            <a:avLst>
              <a:gd name="adj1" fmla="val -5386"/>
            </a:avLst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69F7C3-D749-0C15-95D1-4EA3DA9E1656}"/>
              </a:ext>
            </a:extLst>
          </p:cNvPr>
          <p:cNvSpPr txBox="1"/>
          <p:nvPr/>
        </p:nvSpPr>
        <p:spPr>
          <a:xfrm>
            <a:off x="10745696" y="6394702"/>
            <a:ext cx="337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dirty="0">
                <a:solidFill>
                  <a:schemeClr val="tx2"/>
                </a:solidFill>
                <a:highlight>
                  <a:srgbClr val="00FFFF"/>
                </a:highlight>
              </a:rPr>
              <a:t>(Maintenance/batch transactions)</a:t>
            </a:r>
          </a:p>
          <a:p>
            <a:pPr algn="l"/>
            <a:r>
              <a:rPr lang="en-CA" sz="1800" dirty="0">
                <a:solidFill>
                  <a:schemeClr val="tx2"/>
                </a:solidFill>
                <a:highlight>
                  <a:srgbClr val="FFFF00"/>
                </a:highlight>
              </a:rPr>
              <a:t>(Real-time runtime transactions)</a:t>
            </a:r>
          </a:p>
        </p:txBody>
      </p:sp>
    </p:spTree>
    <p:extLst>
      <p:ext uri="{BB962C8B-B14F-4D97-AF65-F5344CB8AC3E}">
        <p14:creationId xmlns:p14="http://schemas.microsoft.com/office/powerpoint/2010/main" val="47647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loud 89">
            <a:extLst>
              <a:ext uri="{FF2B5EF4-FFF2-40B4-BE49-F238E27FC236}">
                <a16:creationId xmlns:a16="http://schemas.microsoft.com/office/drawing/2014/main" id="{E37173F3-9A58-658A-05C3-E74BC4E5C558}"/>
              </a:ext>
            </a:extLst>
          </p:cNvPr>
          <p:cNvSpPr/>
          <p:nvPr/>
        </p:nvSpPr>
        <p:spPr>
          <a:xfrm>
            <a:off x="258416" y="1234478"/>
            <a:ext cx="13654070" cy="5587276"/>
          </a:xfrm>
          <a:prstGeom prst="cloud">
            <a:avLst/>
          </a:prstGeom>
          <a:solidFill>
            <a:schemeClr val="bg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D2D186F-6667-19AF-A471-E1F3B60CD548}"/>
              </a:ext>
            </a:extLst>
          </p:cNvPr>
          <p:cNvSpPr/>
          <p:nvPr/>
        </p:nvSpPr>
        <p:spPr>
          <a:xfrm>
            <a:off x="3570784" y="2395352"/>
            <a:ext cx="7228106" cy="1666094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0D9F44-A332-1671-4FFE-8D295A276A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1531" y="1654902"/>
            <a:ext cx="463856" cy="7034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A52A2A-2F2F-084F-84CD-4CE7128ADB4B}"/>
              </a:ext>
            </a:extLst>
          </p:cNvPr>
          <p:cNvSpPr txBox="1"/>
          <p:nvPr/>
        </p:nvSpPr>
        <p:spPr>
          <a:xfrm>
            <a:off x="4267393" y="1986498"/>
            <a:ext cx="196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accent6"/>
                </a:solidFill>
              </a:rPr>
              <a:t>OLTP FHIR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83F4C-5D26-6DFF-5119-F3773357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670" y="2753086"/>
            <a:ext cx="714375" cy="71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7B5B-BA63-2798-8316-604D4EBB9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657" y="2415584"/>
            <a:ext cx="714375" cy="714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2743F-586E-E874-B95A-3D8FDC43E427}"/>
              </a:ext>
            </a:extLst>
          </p:cNvPr>
          <p:cNvSpPr txBox="1"/>
          <p:nvPr/>
        </p:nvSpPr>
        <p:spPr>
          <a:xfrm>
            <a:off x="9957141" y="3363566"/>
            <a:ext cx="59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SHR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ED6B1-F329-87D4-D92E-72F8D01CE3A2}"/>
              </a:ext>
            </a:extLst>
          </p:cNvPr>
          <p:cNvSpPr txBox="1"/>
          <p:nvPr/>
        </p:nvSpPr>
        <p:spPr>
          <a:xfrm>
            <a:off x="5082952" y="302606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ILR/TS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70839-94B7-7FE2-7445-471353C9D522}"/>
              </a:ext>
            </a:extLst>
          </p:cNvPr>
          <p:cNvSpPr txBox="1"/>
          <p:nvPr/>
        </p:nvSpPr>
        <p:spPr>
          <a:xfrm>
            <a:off x="2677619" y="3573150"/>
            <a:ext cx="74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CR*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D31E0-8F6B-45A7-020E-7093E8A01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006" y="2962672"/>
            <a:ext cx="7143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EFE14-5CAF-6536-002F-65442E5AAA6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635829" y="424174"/>
            <a:ext cx="714375" cy="714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22FDCF-B77F-2DEE-F5F0-8740640B099B}"/>
              </a:ext>
            </a:extLst>
          </p:cNvPr>
          <p:cNvSpPr txBox="1"/>
          <p:nvPr/>
        </p:nvSpPr>
        <p:spPr>
          <a:xfrm>
            <a:off x="7587086" y="3363566"/>
            <a:ext cx="80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ILR-FR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FCF2A-92C1-3083-8B95-3E8EC284EF20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594893" y="424174"/>
            <a:ext cx="714375" cy="714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0EA23-791D-D5A5-8C4C-3E68BAB9F249}"/>
              </a:ext>
            </a:extLst>
          </p:cNvPr>
          <p:cNvSpPr txBox="1"/>
          <p:nvPr/>
        </p:nvSpPr>
        <p:spPr>
          <a:xfrm>
            <a:off x="6402516" y="336356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ILR-HWR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21A0B4-FD34-5C98-C823-C25EBE1C5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832" y="2954601"/>
            <a:ext cx="714375" cy="714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DE96BD-BB09-FD09-83C8-BF3FA8BC9272}"/>
              </a:ext>
            </a:extLst>
          </p:cNvPr>
          <p:cNvSpPr txBox="1"/>
          <p:nvPr/>
        </p:nvSpPr>
        <p:spPr>
          <a:xfrm>
            <a:off x="4056124" y="356508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CR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80B82B-A523-090D-3DEA-E63C0E878F25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3409381" y="3311789"/>
            <a:ext cx="593451" cy="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edefined Process 18">
            <a:extLst>
              <a:ext uri="{FF2B5EF4-FFF2-40B4-BE49-F238E27FC236}">
                <a16:creationId xmlns:a16="http://schemas.microsoft.com/office/drawing/2014/main" id="{B0A297D1-4584-5DA1-CE4D-EF6790BBD8F5}"/>
              </a:ext>
            </a:extLst>
          </p:cNvPr>
          <p:cNvSpPr/>
          <p:nvPr/>
        </p:nvSpPr>
        <p:spPr>
          <a:xfrm>
            <a:off x="2677619" y="6991423"/>
            <a:ext cx="749149" cy="576064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CR*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POS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AC0D34-BC92-46E1-DF09-1DFC0319AF4E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253857" y="3732898"/>
            <a:ext cx="0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Left-Right-Up 22">
            <a:extLst>
              <a:ext uri="{FF2B5EF4-FFF2-40B4-BE49-F238E27FC236}">
                <a16:creationId xmlns:a16="http://schemas.microsoft.com/office/drawing/2014/main" id="{ACD9EEA0-EE6F-BEBD-E366-67F8DA21FC1C}"/>
              </a:ext>
            </a:extLst>
          </p:cNvPr>
          <p:cNvSpPr/>
          <p:nvPr/>
        </p:nvSpPr>
        <p:spPr>
          <a:xfrm rot="5400000">
            <a:off x="10134298" y="4319240"/>
            <a:ext cx="508967" cy="504056"/>
          </a:xfrm>
          <a:prstGeom prst="leftRightUp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27" name="Graphic 26" descr="Cube with solid fill">
            <a:extLst>
              <a:ext uri="{FF2B5EF4-FFF2-40B4-BE49-F238E27FC236}">
                <a16:creationId xmlns:a16="http://schemas.microsoft.com/office/drawing/2014/main" id="{FDB1FD0B-DD11-44A9-94C8-FB290F3FDC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19656" y="2708159"/>
            <a:ext cx="804229" cy="80422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BE921CC-CEB0-DDDA-3E24-5995D469D739}"/>
              </a:ext>
            </a:extLst>
          </p:cNvPr>
          <p:cNvCxnSpPr>
            <a:cxnSpLocks/>
            <a:stCxn id="23" idx="0"/>
            <a:endCxn id="30" idx="2"/>
          </p:cNvCxnSpPr>
          <p:nvPr/>
        </p:nvCxnSpPr>
        <p:spPr>
          <a:xfrm flipV="1">
            <a:off x="10640810" y="3732896"/>
            <a:ext cx="1180961" cy="8383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92D50F-81EB-12E8-6B9E-D55DCA8B2239}"/>
              </a:ext>
            </a:extLst>
          </p:cNvPr>
          <p:cNvSpPr txBox="1"/>
          <p:nvPr/>
        </p:nvSpPr>
        <p:spPr>
          <a:xfrm>
            <a:off x="11462538" y="336356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HMIS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6C054B-B622-6574-3C07-AB1853AD45E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991203" y="3732898"/>
            <a:ext cx="6718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65F6BC-715F-93E3-1D6F-4C99A06C7AA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483864" y="3395396"/>
            <a:ext cx="0" cy="1600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1060F5-4353-533A-3115-5E72C980E02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281506" y="3934412"/>
            <a:ext cx="2940" cy="10611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E855158-5469-187C-9504-CE875D2959F2}"/>
              </a:ext>
            </a:extLst>
          </p:cNvPr>
          <p:cNvSpPr txBox="1"/>
          <p:nvPr/>
        </p:nvSpPr>
        <p:spPr>
          <a:xfrm>
            <a:off x="11033081" y="5401652"/>
            <a:ext cx="74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ATNA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2901AE3-3EC7-A2C1-2B53-62A8C4B62300}"/>
              </a:ext>
            </a:extLst>
          </p:cNvPr>
          <p:cNvCxnSpPr>
            <a:cxnSpLocks/>
            <a:stCxn id="22" idx="1"/>
            <a:endCxn id="24" idx="2"/>
          </p:cNvCxnSpPr>
          <p:nvPr/>
        </p:nvCxnSpPr>
        <p:spPr>
          <a:xfrm>
            <a:off x="10843588" y="5175617"/>
            <a:ext cx="360155" cy="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93A6511-1885-BC8A-C902-D85812FBBA50}"/>
              </a:ext>
            </a:extLst>
          </p:cNvPr>
          <p:cNvCxnSpPr>
            <a:cxnSpLocks/>
            <a:stCxn id="22" idx="4"/>
            <a:endCxn id="71" idx="0"/>
          </p:cNvCxnSpPr>
          <p:nvPr/>
        </p:nvCxnSpPr>
        <p:spPr>
          <a:xfrm flipH="1">
            <a:off x="7273703" y="5355636"/>
            <a:ext cx="5490" cy="16394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lowchart: Predefined Process 70">
            <a:extLst>
              <a:ext uri="{FF2B5EF4-FFF2-40B4-BE49-F238E27FC236}">
                <a16:creationId xmlns:a16="http://schemas.microsoft.com/office/drawing/2014/main" id="{4735C9D3-B5C9-AD1D-C7D7-A28F8BEDCA6A}"/>
              </a:ext>
            </a:extLst>
          </p:cNvPr>
          <p:cNvSpPr/>
          <p:nvPr/>
        </p:nvSpPr>
        <p:spPr>
          <a:xfrm>
            <a:off x="6685346" y="6995121"/>
            <a:ext cx="1176713" cy="576063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POS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Solution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8836A45-E4D8-A7F6-BFB7-C48495984733}"/>
              </a:ext>
            </a:extLst>
          </p:cNvPr>
          <p:cNvCxnSpPr>
            <a:cxnSpLocks/>
          </p:cNvCxnSpPr>
          <p:nvPr/>
        </p:nvCxnSpPr>
        <p:spPr>
          <a:xfrm>
            <a:off x="6941163" y="3711920"/>
            <a:ext cx="0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1BA1EB6A-DA16-D282-ADE6-E429D4ACD43C}"/>
              </a:ext>
            </a:extLst>
          </p:cNvPr>
          <p:cNvSpPr/>
          <p:nvPr/>
        </p:nvSpPr>
        <p:spPr>
          <a:xfrm>
            <a:off x="8874795" y="7048755"/>
            <a:ext cx="1176709" cy="461399"/>
          </a:xfrm>
          <a:prstGeom prst="flowChartPredefined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CCG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Engine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AB2369-D6F1-22F9-6676-460536ED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89" y="2407870"/>
            <a:ext cx="714375" cy="714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50AB6D-5718-562D-FFF5-B108B0CDB5D7}"/>
              </a:ext>
            </a:extLst>
          </p:cNvPr>
          <p:cNvSpPr txBox="1"/>
          <p:nvPr/>
        </p:nvSpPr>
        <p:spPr>
          <a:xfrm>
            <a:off x="1861606" y="2957544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TS*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3CC854-A299-2BB1-2B83-2FB1A7BC5652}"/>
              </a:ext>
            </a:extLst>
          </p:cNvPr>
          <p:cNvCxnSpPr>
            <a:cxnSpLocks/>
            <a:stCxn id="17" idx="3"/>
            <a:endCxn id="6" idx="1"/>
          </p:cNvCxnSpPr>
          <p:nvPr/>
        </p:nvCxnSpPr>
        <p:spPr>
          <a:xfrm>
            <a:off x="2490664" y="2765058"/>
            <a:ext cx="2597993" cy="771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310DEB08-8D60-79E1-0FA8-4CF70E8E5466}"/>
              </a:ext>
            </a:extLst>
          </p:cNvPr>
          <p:cNvSpPr/>
          <p:nvPr/>
        </p:nvSpPr>
        <p:spPr>
          <a:xfrm>
            <a:off x="11203743" y="4957572"/>
            <a:ext cx="441491" cy="438617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46200E-F770-C4EC-5E50-A2DE6D099615}"/>
              </a:ext>
            </a:extLst>
          </p:cNvPr>
          <p:cNvCxnSpPr>
            <a:cxnSpLocks/>
            <a:stCxn id="71" idx="3"/>
            <a:endCxn id="107" idx="1"/>
          </p:cNvCxnSpPr>
          <p:nvPr/>
        </p:nvCxnSpPr>
        <p:spPr>
          <a:xfrm flipV="1">
            <a:off x="7862059" y="7279455"/>
            <a:ext cx="1012736" cy="36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8B14E073-71DE-02BA-1C1E-5811D7575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319" y="2765058"/>
            <a:ext cx="714375" cy="71437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1F75DC5-47E4-FAC5-8E2C-B1C394D7B87C}"/>
              </a:ext>
            </a:extLst>
          </p:cNvPr>
          <p:cNvSpPr txBox="1"/>
          <p:nvPr/>
        </p:nvSpPr>
        <p:spPr>
          <a:xfrm>
            <a:off x="8550009" y="337553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b="1" dirty="0">
                <a:solidFill>
                  <a:schemeClr val="accent5"/>
                </a:solidFill>
                <a:latin typeface="Candara" panose="020E0502030303020204" pitchFamily="34" charset="0"/>
              </a:rPr>
              <a:t>ILR-ORG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B940D8-C09F-B335-D8DC-F20BB8299B33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049505" y="3744870"/>
            <a:ext cx="6718" cy="1254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D9FA4F2-B675-05D5-E130-FDB382780B88}"/>
              </a:ext>
            </a:extLst>
          </p:cNvPr>
          <p:cNvCxnSpPr>
            <a:cxnSpLocks/>
            <a:stCxn id="27" idx="0"/>
            <a:endCxn id="138" idx="0"/>
          </p:cNvCxnSpPr>
          <p:nvPr/>
        </p:nvCxnSpPr>
        <p:spPr>
          <a:xfrm rot="16200000" flipV="1">
            <a:off x="9336066" y="222453"/>
            <a:ext cx="2283985" cy="2687427"/>
          </a:xfrm>
          <a:prstGeom prst="bentConnector3">
            <a:avLst>
              <a:gd name="adj1" fmla="val 110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998A8B5-36E8-2DC7-F80A-AC9B9DAE687B}"/>
              </a:ext>
            </a:extLst>
          </p:cNvPr>
          <p:cNvCxnSpPr>
            <a:cxnSpLocks/>
            <a:stCxn id="19" idx="3"/>
            <a:endCxn id="71" idx="1"/>
          </p:cNvCxnSpPr>
          <p:nvPr/>
        </p:nvCxnSpPr>
        <p:spPr>
          <a:xfrm>
            <a:off x="3426768" y="7279455"/>
            <a:ext cx="3258578" cy="369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9A93AA4-D81F-B953-265E-239DAA0B5418}"/>
              </a:ext>
            </a:extLst>
          </p:cNvPr>
          <p:cNvSpPr txBox="1"/>
          <p:nvPr/>
        </p:nvSpPr>
        <p:spPr>
          <a:xfrm>
            <a:off x="1824374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5F8AE8-151E-058A-21DF-DE95BFD9F8F3}"/>
              </a:ext>
            </a:extLst>
          </p:cNvPr>
          <p:cNvSpPr txBox="1"/>
          <p:nvPr/>
        </p:nvSpPr>
        <p:spPr>
          <a:xfrm>
            <a:off x="2586578" y="252908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(2)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CCDDC36-5792-EDA3-6415-1F113F81E948}"/>
              </a:ext>
            </a:extLst>
          </p:cNvPr>
          <p:cNvSpPr txBox="1"/>
          <p:nvPr/>
        </p:nvSpPr>
        <p:spPr>
          <a:xfrm>
            <a:off x="4932109" y="70404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(6)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FE8973-0A88-8762-63BB-B671A3BB7C85}"/>
              </a:ext>
            </a:extLst>
          </p:cNvPr>
          <p:cNvSpPr txBox="1"/>
          <p:nvPr/>
        </p:nvSpPr>
        <p:spPr>
          <a:xfrm>
            <a:off x="2767330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(3)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D1E8AE8-49D8-09F6-9356-161D065072F4}"/>
              </a:ext>
            </a:extLst>
          </p:cNvPr>
          <p:cNvSpPr txBox="1"/>
          <p:nvPr/>
        </p:nvSpPr>
        <p:spPr>
          <a:xfrm>
            <a:off x="3625838" y="30585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(5)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CD907EE-6731-B323-8C58-5412A615DE90}"/>
              </a:ext>
            </a:extLst>
          </p:cNvPr>
          <p:cNvSpPr txBox="1"/>
          <p:nvPr/>
        </p:nvSpPr>
        <p:spPr>
          <a:xfrm>
            <a:off x="6998306" y="553781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(7)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2B75F6D-AE80-7B55-CCA7-FE6E24487BC1}"/>
              </a:ext>
            </a:extLst>
          </p:cNvPr>
          <p:cNvSpPr txBox="1"/>
          <p:nvPr/>
        </p:nvSpPr>
        <p:spPr>
          <a:xfrm>
            <a:off x="3981316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(7)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F77DA6-307F-6AEA-E74A-7291F7F1CEBD}"/>
              </a:ext>
            </a:extLst>
          </p:cNvPr>
          <p:cNvSpPr txBox="1"/>
          <p:nvPr/>
        </p:nvSpPr>
        <p:spPr>
          <a:xfrm>
            <a:off x="6998306" y="57623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(8)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3BCC6B4-FBB9-0C45-334D-B592EA4EFA9D}"/>
              </a:ext>
            </a:extLst>
          </p:cNvPr>
          <p:cNvSpPr txBox="1"/>
          <p:nvPr/>
        </p:nvSpPr>
        <p:spPr>
          <a:xfrm>
            <a:off x="7252240" y="576231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1BC6DC-C67C-C122-03EE-C42F12884D6A}"/>
              </a:ext>
            </a:extLst>
          </p:cNvPr>
          <p:cNvSpPr txBox="1"/>
          <p:nvPr/>
        </p:nvSpPr>
        <p:spPr>
          <a:xfrm>
            <a:off x="9963621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(8)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BDE5845-5F3E-5938-2F37-4B43271778ED}"/>
              </a:ext>
            </a:extLst>
          </p:cNvPr>
          <p:cNvSpPr txBox="1"/>
          <p:nvPr/>
        </p:nvSpPr>
        <p:spPr>
          <a:xfrm>
            <a:off x="10223293" y="408281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C3021C-78B5-5D65-4D0C-5BE1DE01D24B}"/>
              </a:ext>
            </a:extLst>
          </p:cNvPr>
          <p:cNvSpPr txBox="1"/>
          <p:nvPr/>
        </p:nvSpPr>
        <p:spPr>
          <a:xfrm>
            <a:off x="6919760" y="5998528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08C9142-E457-8FA7-5CA0-7DA467A3B001}"/>
              </a:ext>
            </a:extLst>
          </p:cNvPr>
          <p:cNvSpPr txBox="1"/>
          <p:nvPr/>
        </p:nvSpPr>
        <p:spPr>
          <a:xfrm>
            <a:off x="5118663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E8B29A6-A796-C520-BCFC-3D2D18555CB7}"/>
              </a:ext>
            </a:extLst>
          </p:cNvPr>
          <p:cNvSpPr txBox="1"/>
          <p:nvPr/>
        </p:nvSpPr>
        <p:spPr>
          <a:xfrm>
            <a:off x="6579350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122582-19D8-A5AF-71AA-E2A69C469097}"/>
              </a:ext>
            </a:extLst>
          </p:cNvPr>
          <p:cNvSpPr txBox="1"/>
          <p:nvPr/>
        </p:nvSpPr>
        <p:spPr>
          <a:xfrm>
            <a:off x="7611712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AD91F4A-44D9-5253-D990-E04C0A1A618D}"/>
              </a:ext>
            </a:extLst>
          </p:cNvPr>
          <p:cNvSpPr txBox="1"/>
          <p:nvPr/>
        </p:nvSpPr>
        <p:spPr>
          <a:xfrm>
            <a:off x="8687735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E605229-9059-E188-FBBA-42472769A79B}"/>
              </a:ext>
            </a:extLst>
          </p:cNvPr>
          <p:cNvSpPr txBox="1"/>
          <p:nvPr/>
        </p:nvSpPr>
        <p:spPr>
          <a:xfrm>
            <a:off x="7227389" y="599852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(11,12,13,14)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6C803-531E-388C-A292-B5EF587A7645}"/>
              </a:ext>
            </a:extLst>
          </p:cNvPr>
          <p:cNvSpPr txBox="1"/>
          <p:nvPr/>
        </p:nvSpPr>
        <p:spPr>
          <a:xfrm>
            <a:off x="5441222" y="408281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(11,12,13,14)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13BE902-DDDB-9771-532B-C35EBD41ECA0}"/>
              </a:ext>
            </a:extLst>
          </p:cNvPr>
          <p:cNvSpPr txBox="1"/>
          <p:nvPr/>
        </p:nvSpPr>
        <p:spPr>
          <a:xfrm>
            <a:off x="6919760" y="6225091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(15)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F9AE7E-CB2F-0148-3472-7A828C21660B}"/>
              </a:ext>
            </a:extLst>
          </p:cNvPr>
          <p:cNvSpPr txBox="1"/>
          <p:nvPr/>
        </p:nvSpPr>
        <p:spPr>
          <a:xfrm>
            <a:off x="11766252" y="40828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(15)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943B7A1-8F0F-7723-254C-EB36163F4A39}"/>
              </a:ext>
            </a:extLst>
          </p:cNvPr>
          <p:cNvSpPr txBox="1"/>
          <p:nvPr/>
        </p:nvSpPr>
        <p:spPr>
          <a:xfrm>
            <a:off x="6508579" y="179282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F992F3A-1043-244E-1403-341DB179C216}"/>
              </a:ext>
            </a:extLst>
          </p:cNvPr>
          <p:cNvSpPr txBox="1"/>
          <p:nvPr/>
        </p:nvSpPr>
        <p:spPr>
          <a:xfrm>
            <a:off x="7597844" y="179282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ADCF626-5B2F-47BE-F934-D5F467342F2E}"/>
              </a:ext>
            </a:extLst>
          </p:cNvPr>
          <p:cNvSpPr txBox="1"/>
          <p:nvPr/>
        </p:nvSpPr>
        <p:spPr>
          <a:xfrm>
            <a:off x="11439242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38" name="Flowchart: Multidocument 137">
            <a:extLst>
              <a:ext uri="{FF2B5EF4-FFF2-40B4-BE49-F238E27FC236}">
                <a16:creationId xmlns:a16="http://schemas.microsoft.com/office/drawing/2014/main" id="{CDE8CB5F-2661-AC8F-07A0-71F55641BFE8}"/>
              </a:ext>
            </a:extLst>
          </p:cNvPr>
          <p:cNvSpPr/>
          <p:nvPr/>
        </p:nvSpPr>
        <p:spPr>
          <a:xfrm>
            <a:off x="8728010" y="424174"/>
            <a:ext cx="714375" cy="7143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accent5"/>
                </a:solidFill>
              </a:rPr>
              <a:t>ORG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41611CE-03AD-5569-5A4C-4E915DD2E6E0}"/>
              </a:ext>
            </a:extLst>
          </p:cNvPr>
          <p:cNvCxnSpPr>
            <a:cxnSpLocks/>
            <a:stCxn id="138" idx="2"/>
            <a:endCxn id="48" idx="0"/>
          </p:cNvCxnSpPr>
          <p:nvPr/>
        </p:nvCxnSpPr>
        <p:spPr>
          <a:xfrm>
            <a:off x="9035522" y="1111495"/>
            <a:ext cx="13985" cy="1653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C20D625-A42E-7C87-4A9E-0060D889CC6F}"/>
              </a:ext>
            </a:extLst>
          </p:cNvPr>
          <p:cNvSpPr txBox="1"/>
          <p:nvPr/>
        </p:nvSpPr>
        <p:spPr>
          <a:xfrm>
            <a:off x="8666219" y="1802899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FF"/>
                </a:highlight>
              </a:rPr>
              <a:t>(16)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05F9FE-312B-ED40-D3F8-C7F2A877401E}"/>
              </a:ext>
            </a:extLst>
          </p:cNvPr>
          <p:cNvSpPr txBox="1"/>
          <p:nvPr/>
        </p:nvSpPr>
        <p:spPr>
          <a:xfrm>
            <a:off x="11463690" y="408281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00FF00"/>
                </a:highlight>
              </a:rPr>
              <a:t>(9*)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0F467C9-A3C9-66C8-B7D8-266B305E5829}"/>
              </a:ext>
            </a:extLst>
          </p:cNvPr>
          <p:cNvSpPr txBox="1"/>
          <p:nvPr/>
        </p:nvSpPr>
        <p:spPr>
          <a:xfrm>
            <a:off x="2995210" y="647164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(4)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FBBE2F5-F5CB-46DF-6986-B1FFBF0F70E9}"/>
              </a:ext>
            </a:extLst>
          </p:cNvPr>
          <p:cNvSpPr/>
          <p:nvPr/>
        </p:nvSpPr>
        <p:spPr>
          <a:xfrm rot="5400000">
            <a:off x="2624498" y="4015285"/>
            <a:ext cx="360038" cy="2320663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CA" sz="1600" b="1" dirty="0">
              <a:solidFill>
                <a:schemeClr val="accent5"/>
              </a:solidFill>
            </a:endParaRP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72BE1034-05E8-1190-D1F3-70F9C42A8291}"/>
              </a:ext>
            </a:extLst>
          </p:cNvPr>
          <p:cNvSpPr/>
          <p:nvPr/>
        </p:nvSpPr>
        <p:spPr>
          <a:xfrm rot="5400000">
            <a:off x="7099174" y="1611222"/>
            <a:ext cx="360038" cy="7128789"/>
          </a:xfrm>
          <a:prstGeom prst="can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600" b="1" dirty="0">
                <a:solidFill>
                  <a:schemeClr val="accent5"/>
                </a:solidFill>
              </a:rPr>
              <a:t>Interoperability 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6668D7-6AD6-5D7A-EFC4-BCE0CE52018A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3052194" y="3942482"/>
            <a:ext cx="0" cy="30489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1615D4E-D06A-6217-9F8B-0B52AEDCBE4A}"/>
              </a:ext>
            </a:extLst>
          </p:cNvPr>
          <p:cNvCxnSpPr>
            <a:cxnSpLocks/>
            <a:stCxn id="71" idx="2"/>
            <a:endCxn id="20" idx="2"/>
          </p:cNvCxnSpPr>
          <p:nvPr/>
        </p:nvCxnSpPr>
        <p:spPr>
          <a:xfrm rot="5400000" flipH="1">
            <a:off x="2581436" y="2878917"/>
            <a:ext cx="4244308" cy="5140227"/>
          </a:xfrm>
          <a:prstGeom prst="bentConnector3">
            <a:avLst>
              <a:gd name="adj1" fmla="val -5386"/>
            </a:avLst>
          </a:prstGeom>
          <a:ln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6FD15D-A0A6-A83D-C180-F40D58393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829" y="2771493"/>
            <a:ext cx="714375" cy="71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4F7E05-46B7-7EE0-6087-5CA33E1DB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893" y="2771493"/>
            <a:ext cx="714375" cy="71437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6BC1D8-AA19-F3F1-37FC-13A091E13BCC}"/>
              </a:ext>
            </a:extLst>
          </p:cNvPr>
          <p:cNvCxnSpPr>
            <a:cxnSpLocks/>
          </p:cNvCxnSpPr>
          <p:nvPr/>
        </p:nvCxnSpPr>
        <p:spPr>
          <a:xfrm>
            <a:off x="6938586" y="1407846"/>
            <a:ext cx="1" cy="1363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47A393B-BA64-D35E-432C-14982A4E41EF}"/>
              </a:ext>
            </a:extLst>
          </p:cNvPr>
          <p:cNvCxnSpPr>
            <a:cxnSpLocks/>
            <a:stCxn id="53" idx="2"/>
            <a:endCxn id="2" idx="0"/>
          </p:cNvCxnSpPr>
          <p:nvPr/>
        </p:nvCxnSpPr>
        <p:spPr>
          <a:xfrm>
            <a:off x="7993016" y="1397394"/>
            <a:ext cx="1" cy="137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E4FA65B-4868-0397-CF87-10B0394E3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1289" y="1121309"/>
            <a:ext cx="881582" cy="2865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54285B0-C5B8-CFB1-31B1-AE99BAA89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2225" y="1110857"/>
            <a:ext cx="881582" cy="28653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07C170C-BF1E-7FEF-C0EC-9CED2D0A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1478" y="1079192"/>
            <a:ext cx="169234" cy="2566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2D7326C-520A-BEAC-053D-9F5CE7894A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2477" y="1079192"/>
            <a:ext cx="169234" cy="25664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F4682AC-18F0-0C1C-B33F-AE7A5D0C4F4B}"/>
              </a:ext>
            </a:extLst>
          </p:cNvPr>
          <p:cNvSpPr txBox="1"/>
          <p:nvPr/>
        </p:nvSpPr>
        <p:spPr>
          <a:xfrm>
            <a:off x="2946896" y="365459"/>
            <a:ext cx="359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2000" b="1" dirty="0"/>
              <a:t>Legacy Solutions</a:t>
            </a:r>
          </a:p>
          <a:p>
            <a:pPr algn="r"/>
            <a:r>
              <a:rPr lang="en-CA" sz="2000" b="1" dirty="0"/>
              <a:t>with FHIR-conformant wrappers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0AE9EC-4B1B-E8CC-DABE-253454B9B141}"/>
              </a:ext>
            </a:extLst>
          </p:cNvPr>
          <p:cNvSpPr txBox="1"/>
          <p:nvPr/>
        </p:nvSpPr>
        <p:spPr>
          <a:xfrm>
            <a:off x="10745696" y="6394702"/>
            <a:ext cx="3376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800" dirty="0">
                <a:solidFill>
                  <a:schemeClr val="tx2"/>
                </a:solidFill>
                <a:highlight>
                  <a:srgbClr val="00FFFF"/>
                </a:highlight>
              </a:rPr>
              <a:t>(Maintenance/batch transactions)</a:t>
            </a:r>
          </a:p>
          <a:p>
            <a:pPr algn="l"/>
            <a:r>
              <a:rPr lang="en-CA" sz="1800" dirty="0">
                <a:solidFill>
                  <a:schemeClr val="tx2"/>
                </a:solidFill>
                <a:highlight>
                  <a:srgbClr val="FFFF00"/>
                </a:highlight>
              </a:rPr>
              <a:t>(Real-time runtime transactions)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08995B-200A-4319-7D58-87EF30F78FA4}"/>
              </a:ext>
            </a:extLst>
          </p:cNvPr>
          <p:cNvSpPr txBox="1"/>
          <p:nvPr/>
        </p:nvSpPr>
        <p:spPr>
          <a:xfrm>
            <a:off x="8209288" y="7040442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(9)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6B75F3-1B56-2884-A773-2683773DA4D5}"/>
              </a:ext>
            </a:extLst>
          </p:cNvPr>
          <p:cNvSpPr txBox="1"/>
          <p:nvPr/>
        </p:nvSpPr>
        <p:spPr>
          <a:xfrm>
            <a:off x="8176610" y="7261492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>
                <a:solidFill>
                  <a:schemeClr val="tx2"/>
                </a:solidFill>
                <a:highlight>
                  <a:srgbClr val="FFFF00"/>
                </a:highlight>
              </a:rPr>
              <a:t>(17)</a:t>
            </a:r>
          </a:p>
        </p:txBody>
      </p:sp>
    </p:spTree>
    <p:extLst>
      <p:ext uri="{BB962C8B-B14F-4D97-AF65-F5344CB8AC3E}">
        <p14:creationId xmlns:p14="http://schemas.microsoft.com/office/powerpoint/2010/main" val="63742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DBE73-4655-53D4-57CF-B14F7943E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88" y="730424"/>
            <a:ext cx="9558807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139453BC-2654-39E0-7532-094A512E78BE}"/>
              </a:ext>
            </a:extLst>
          </p:cNvPr>
          <p:cNvSpPr/>
          <p:nvPr/>
        </p:nvSpPr>
        <p:spPr>
          <a:xfrm rot="19442105">
            <a:off x="8727598" y="3836859"/>
            <a:ext cx="3622555" cy="193763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95A864E6-65D6-D7C9-CC18-4F55ADB3CAB4}"/>
              </a:ext>
            </a:extLst>
          </p:cNvPr>
          <p:cNvSpPr/>
          <p:nvPr/>
        </p:nvSpPr>
        <p:spPr>
          <a:xfrm>
            <a:off x="4575617" y="874440"/>
            <a:ext cx="1368152" cy="1080120"/>
          </a:xfrm>
          <a:prstGeom prst="cloud">
            <a:avLst/>
          </a:prstGeom>
          <a:solidFill>
            <a:schemeClr val="bg1"/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1D7B316-E475-F92D-4664-330444443DD7}"/>
              </a:ext>
            </a:extLst>
          </p:cNvPr>
          <p:cNvSpPr/>
          <p:nvPr/>
        </p:nvSpPr>
        <p:spPr>
          <a:xfrm>
            <a:off x="12417030" y="874440"/>
            <a:ext cx="1368152" cy="1080120"/>
          </a:xfrm>
          <a:prstGeom prst="cloud">
            <a:avLst/>
          </a:prstGeom>
          <a:solidFill>
            <a:schemeClr val="bg1"/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FA50ED3-D196-AB1C-31F3-2FA3DAB4EAFF}"/>
              </a:ext>
            </a:extLst>
          </p:cNvPr>
          <p:cNvSpPr/>
          <p:nvPr/>
        </p:nvSpPr>
        <p:spPr>
          <a:xfrm>
            <a:off x="4576970" y="6212415"/>
            <a:ext cx="1368152" cy="1080120"/>
          </a:xfrm>
          <a:prstGeom prst="cloud">
            <a:avLst/>
          </a:prstGeom>
          <a:solidFill>
            <a:schemeClr val="bg1"/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518D52EA-CFDB-8BF0-7E06-B5EB87A9AC3C}"/>
              </a:ext>
            </a:extLst>
          </p:cNvPr>
          <p:cNvSpPr/>
          <p:nvPr/>
        </p:nvSpPr>
        <p:spPr>
          <a:xfrm>
            <a:off x="2202632" y="874440"/>
            <a:ext cx="1368152" cy="1080120"/>
          </a:xfrm>
          <a:prstGeom prst="cloud">
            <a:avLst/>
          </a:prstGeom>
          <a:solidFill>
            <a:schemeClr val="bg1"/>
          </a:solidFill>
          <a:ln w="571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6BD00-189D-4AD8-9459-B553FD123174}"/>
              </a:ext>
            </a:extLst>
          </p:cNvPr>
          <p:cNvSpPr txBox="1"/>
          <p:nvPr/>
        </p:nvSpPr>
        <p:spPr>
          <a:xfrm>
            <a:off x="2584188" y="97838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chemeClr val="accent5"/>
                </a:solidFill>
              </a:rPr>
              <a:t>HIE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8B474-C226-9969-D2B1-D05675A55865}"/>
              </a:ext>
            </a:extLst>
          </p:cNvPr>
          <p:cNvSpPr txBox="1"/>
          <p:nvPr/>
        </p:nvSpPr>
        <p:spPr>
          <a:xfrm>
            <a:off x="4989428" y="97838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chemeClr val="accent5"/>
                </a:solidFill>
              </a:rPr>
              <a:t>HIE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E3AEC-B93E-B324-88CE-3FADF440BFF1}"/>
              </a:ext>
            </a:extLst>
          </p:cNvPr>
          <p:cNvSpPr txBox="1"/>
          <p:nvPr/>
        </p:nvSpPr>
        <p:spPr>
          <a:xfrm>
            <a:off x="12830840" y="97838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chemeClr val="accent5"/>
                </a:solidFill>
              </a:rPr>
              <a:t>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E7526-8253-C183-FC6D-EA796B5F3522}"/>
              </a:ext>
            </a:extLst>
          </p:cNvPr>
          <p:cNvSpPr txBox="1"/>
          <p:nvPr/>
        </p:nvSpPr>
        <p:spPr>
          <a:xfrm>
            <a:off x="4989427" y="684995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chemeClr val="accent5"/>
                </a:solidFill>
              </a:rPr>
              <a:t>HIE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DA12A-32E3-A048-4A01-9035B20500B4}"/>
              </a:ext>
            </a:extLst>
          </p:cNvPr>
          <p:cNvSpPr txBox="1"/>
          <p:nvPr/>
        </p:nvSpPr>
        <p:spPr>
          <a:xfrm>
            <a:off x="9835480" y="2273102"/>
            <a:ext cx="82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Ad hoc</a:t>
            </a:r>
          </a:p>
          <a:p>
            <a:r>
              <a:rPr lang="en-CA" sz="1200" dirty="0"/>
              <a:t>encounter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2B3D7-AE2D-6F6D-E3FC-667492AC04AB}"/>
              </a:ext>
            </a:extLst>
          </p:cNvPr>
          <p:cNvSpPr txBox="1"/>
          <p:nvPr/>
        </p:nvSpPr>
        <p:spPr>
          <a:xfrm>
            <a:off x="5273363" y="1750854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rgbClr val="FF0000"/>
                </a:solidFill>
              </a:rPr>
              <a:t>ITI-67 </a:t>
            </a:r>
          </a:p>
          <a:p>
            <a:pPr algn="l"/>
            <a:r>
              <a:rPr lang="en-CA" sz="2000" b="1" dirty="0">
                <a:solidFill>
                  <a:srgbClr val="FF0000"/>
                </a:solidFill>
              </a:rPr>
              <a:t>ITI-68, IPS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EB1CAF-B84B-0593-6DBC-6E2D431BC3CE}"/>
              </a:ext>
            </a:extLst>
          </p:cNvPr>
          <p:cNvSpPr txBox="1"/>
          <p:nvPr/>
        </p:nvSpPr>
        <p:spPr>
          <a:xfrm>
            <a:off x="2832278" y="1922286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rgbClr val="FF0000"/>
                </a:solidFill>
              </a:rPr>
              <a:t>ITI-78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157E0-319F-CB59-454F-9B4CEC09BD88}"/>
              </a:ext>
            </a:extLst>
          </p:cNvPr>
          <p:cNvSpPr txBox="1"/>
          <p:nvPr/>
        </p:nvSpPr>
        <p:spPr>
          <a:xfrm>
            <a:off x="5261545" y="5818852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rgbClr val="FF0000"/>
                </a:solidFill>
              </a:rPr>
              <a:t>ITI-93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3ECD0-5690-32B4-DB84-582B7BC70B36}"/>
              </a:ext>
            </a:extLst>
          </p:cNvPr>
          <p:cNvSpPr txBox="1"/>
          <p:nvPr/>
        </p:nvSpPr>
        <p:spPr>
          <a:xfrm>
            <a:off x="13337033" y="1411858"/>
            <a:ext cx="12711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b="1" dirty="0">
                <a:solidFill>
                  <a:srgbClr val="FF0000"/>
                </a:solidFill>
              </a:rPr>
              <a:t>ITI-65</a:t>
            </a:r>
          </a:p>
          <a:p>
            <a:pPr algn="l"/>
            <a:r>
              <a:rPr lang="en-CA" sz="2000" b="1" dirty="0">
                <a:solidFill>
                  <a:srgbClr val="FF0000"/>
                </a:solidFill>
              </a:rPr>
              <a:t>Encounter</a:t>
            </a:r>
          </a:p>
          <a:p>
            <a:pPr algn="l"/>
            <a:r>
              <a:rPr lang="en-CA" sz="2000" b="1" dirty="0">
                <a:solidFill>
                  <a:srgbClr val="FF0000"/>
                </a:solidFill>
              </a:rPr>
              <a:t>IPS</a:t>
            </a:r>
          </a:p>
          <a:p>
            <a:pPr algn="l"/>
            <a:endParaRPr lang="en-CA" sz="2000" b="1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26F4E8-5C27-6C42-6896-07E54AA8648E}"/>
              </a:ext>
            </a:extLst>
          </p:cNvPr>
          <p:cNvSpPr/>
          <p:nvPr/>
        </p:nvSpPr>
        <p:spPr>
          <a:xfrm>
            <a:off x="2364847" y="1910517"/>
            <a:ext cx="432048" cy="42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9145E8-CC5D-9056-0758-1F2F921ACEF5}"/>
              </a:ext>
            </a:extLst>
          </p:cNvPr>
          <p:cNvSpPr/>
          <p:nvPr/>
        </p:nvSpPr>
        <p:spPr>
          <a:xfrm>
            <a:off x="4273505" y="5823498"/>
            <a:ext cx="432048" cy="42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52E73E-64C8-14EC-D30D-4781D760C895}"/>
              </a:ext>
            </a:extLst>
          </p:cNvPr>
          <p:cNvSpPr/>
          <p:nvPr/>
        </p:nvSpPr>
        <p:spPr>
          <a:xfrm>
            <a:off x="4762646" y="5828813"/>
            <a:ext cx="432048" cy="42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576932-6FB1-BE0A-291C-ADEB1996CD66}"/>
              </a:ext>
            </a:extLst>
          </p:cNvPr>
          <p:cNvSpPr/>
          <p:nvPr/>
        </p:nvSpPr>
        <p:spPr>
          <a:xfrm>
            <a:off x="4762646" y="1910517"/>
            <a:ext cx="432048" cy="42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0C9352-2E06-4266-40B0-4224CA6D4A19}"/>
              </a:ext>
            </a:extLst>
          </p:cNvPr>
          <p:cNvSpPr/>
          <p:nvPr/>
        </p:nvSpPr>
        <p:spPr>
          <a:xfrm>
            <a:off x="12595447" y="1901781"/>
            <a:ext cx="432048" cy="42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C2A112-D148-418A-23A5-F957B12F8616}"/>
              </a:ext>
            </a:extLst>
          </p:cNvPr>
          <p:cNvSpPr txBox="1"/>
          <p:nvPr/>
        </p:nvSpPr>
        <p:spPr>
          <a:xfrm>
            <a:off x="10118" y="2890664"/>
            <a:ext cx="824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200" dirty="0"/>
              <a:t>Encounter</a:t>
            </a:r>
          </a:p>
          <a:p>
            <a:pPr algn="l"/>
            <a:r>
              <a:rPr lang="en-CA" sz="1200" dirty="0"/>
              <a:t>Start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6276B1-29C6-C265-E1B3-DA8279902546}"/>
              </a:ext>
            </a:extLst>
          </p:cNvPr>
          <p:cNvSpPr txBox="1"/>
          <p:nvPr/>
        </p:nvSpPr>
        <p:spPr>
          <a:xfrm>
            <a:off x="13794290" y="2890664"/>
            <a:ext cx="824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dirty="0"/>
              <a:t>Encounter</a:t>
            </a:r>
          </a:p>
          <a:p>
            <a:pPr algn="r"/>
            <a:r>
              <a:rPr lang="en-CA" sz="1200" dirty="0"/>
              <a:t>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5BDCE-62A4-6AF1-3DFF-4946A61929B3}"/>
              </a:ext>
            </a:extLst>
          </p:cNvPr>
          <p:cNvSpPr txBox="1"/>
          <p:nvPr/>
        </p:nvSpPr>
        <p:spPr>
          <a:xfrm>
            <a:off x="8507062" y="3196802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dirty="0"/>
              <a:t>Guideline-based</a:t>
            </a:r>
          </a:p>
          <a:p>
            <a:pPr algn="r"/>
            <a:r>
              <a:rPr lang="en-CA" sz="1200" dirty="0"/>
              <a:t>encounter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DCEA5C-9D86-4B16-AFD1-372AAC4C7B3D}"/>
              </a:ext>
            </a:extLst>
          </p:cNvPr>
          <p:cNvSpPr txBox="1"/>
          <p:nvPr/>
        </p:nvSpPr>
        <p:spPr>
          <a:xfrm>
            <a:off x="8664221" y="4485873"/>
            <a:ext cx="1043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dirty="0"/>
              <a:t>CCG Available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A76AFF-2C74-0EEA-4BEB-8DBC21419F7B}"/>
              </a:ext>
            </a:extLst>
          </p:cNvPr>
          <p:cNvSpPr txBox="1"/>
          <p:nvPr/>
        </p:nvSpPr>
        <p:spPr>
          <a:xfrm>
            <a:off x="2615685" y="3356578"/>
            <a:ext cx="1444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1200" dirty="0"/>
              <a:t>Patient ID not found</a:t>
            </a:r>
          </a:p>
          <a:p>
            <a:pPr algn="r"/>
            <a:r>
              <a:rPr lang="en-CA" sz="1200" dirty="0"/>
              <a:t>or edits needed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C150A-8ECF-57DB-C093-6817AC25AF17}"/>
              </a:ext>
            </a:extLst>
          </p:cNvPr>
          <p:cNvSpPr txBox="1"/>
          <p:nvPr/>
        </p:nvSpPr>
        <p:spPr>
          <a:xfrm>
            <a:off x="7012456" y="3352328"/>
            <a:ext cx="67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New ID </a:t>
            </a:r>
          </a:p>
          <a:p>
            <a:r>
              <a:rPr lang="en-CA" sz="1200" dirty="0"/>
              <a:t>created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1307DB-1CE6-14C1-0F1C-A44FED55BCAB}"/>
              </a:ext>
            </a:extLst>
          </p:cNvPr>
          <p:cNvSpPr txBox="1"/>
          <p:nvPr/>
        </p:nvSpPr>
        <p:spPr>
          <a:xfrm>
            <a:off x="5273363" y="3352329"/>
            <a:ext cx="863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existing ID </a:t>
            </a:r>
          </a:p>
          <a:p>
            <a:r>
              <a:rPr lang="en-CA" sz="1200" dirty="0"/>
              <a:t>edited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D0A97D-14CA-9DEE-4601-6E727061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82823"/>
            <a:ext cx="14630400" cy="56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6D9CD-290C-1DA5-2903-3DBC9505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533400"/>
            <a:ext cx="9486900" cy="71628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8AFAAE-45F9-CF2D-78C9-465F5DA69E7A}"/>
              </a:ext>
            </a:extLst>
          </p:cNvPr>
          <p:cNvSpPr/>
          <p:nvPr/>
        </p:nvSpPr>
        <p:spPr>
          <a:xfrm>
            <a:off x="8251304" y="2890664"/>
            <a:ext cx="2304256" cy="3221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438665-0115-7056-EA9A-475274F58874}"/>
              </a:ext>
            </a:extLst>
          </p:cNvPr>
          <p:cNvSpPr/>
          <p:nvPr/>
        </p:nvSpPr>
        <p:spPr>
          <a:xfrm>
            <a:off x="4722912" y="2602632"/>
            <a:ext cx="57606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1026" name="Picture 2" descr="World Bank Logo PNG Vectors Free Download">
            <a:extLst>
              <a:ext uri="{FF2B5EF4-FFF2-40B4-BE49-F238E27FC236}">
                <a16:creationId xmlns:a16="http://schemas.microsoft.com/office/drawing/2014/main" id="{1D9B9CB5-2418-CE82-3C94-8E68B5E7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57" y="276372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311364"/>
      </p:ext>
    </p:extLst>
  </p:cSld>
  <p:clrMapOvr>
    <a:masterClrMapping/>
  </p:clrMapOvr>
</p:sld>
</file>

<file path=ppt/theme/theme1.xml><?xml version="1.0" encoding="utf-8"?>
<a:theme xmlns:a="http://schemas.openxmlformats.org/drawingml/2006/main" name="ecGroup PPT template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7-09-14 cycle 3 draft (notional) spec" id="{9A67F329-987B-47B2-A5B4-F181926CA689}" vid="{2250023F-EDB6-4F2A-8B04-18F2492E9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ecGroup PPT Template</Template>
  <TotalTime>16024</TotalTime>
  <Words>700</Words>
  <Application>Microsoft Office PowerPoint</Application>
  <PresentationFormat>Custom</PresentationFormat>
  <Paragraphs>279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Candara</vt:lpstr>
      <vt:lpstr>Wingdings</vt:lpstr>
      <vt:lpstr>ecGroup PPT template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Ritz</dc:creator>
  <cp:lastModifiedBy>Derek Ritz</cp:lastModifiedBy>
  <cp:revision>2</cp:revision>
  <dcterms:created xsi:type="dcterms:W3CDTF">2022-06-24T12:51:56Z</dcterms:created>
  <dcterms:modified xsi:type="dcterms:W3CDTF">2024-07-31T23:00:19Z</dcterms:modified>
</cp:coreProperties>
</file>